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urali ..." initials="M." lastIdx="1" clrIdx="6">
    <p:extLst>
      <p:ext uri="{19B8F6BF-5375-455C-9EA6-DF929625EA0E}">
        <p15:presenceInfo xmlns:p15="http://schemas.microsoft.com/office/powerpoint/2012/main" userId="e575d1d171ab6343"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8" d="100"/>
          <a:sy n="138" d="100"/>
        </p:scale>
        <p:origin x="1530"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C7097A-A767-48BE-A46E-0FD5DC0B0B90}"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2C760643-1C37-4190-965D-99324C01DCC7}">
      <dgm:prSet phldrT="[Text]" custT="1"/>
      <dgm:spPr/>
      <dgm:t>
        <a:bodyPr/>
        <a:lstStyle/>
        <a:p>
          <a:pPr marL="0" lvl="0" indent="0" algn="ctr" defTabSz="666750">
            <a:lnSpc>
              <a:spcPct val="90000"/>
            </a:lnSpc>
            <a:spcBef>
              <a:spcPct val="0"/>
            </a:spcBef>
            <a:spcAft>
              <a:spcPct val="35000"/>
            </a:spcAft>
            <a:buNone/>
          </a:pPr>
          <a:r>
            <a:rPr lang="en-US" sz="1200" b="1" i="0" kern="1200" dirty="0">
              <a:solidFill>
                <a:prstClr val="white"/>
              </a:solidFill>
              <a:latin typeface="Calibri" panose="020F0502020204030204"/>
              <a:ea typeface="+mn-ea"/>
              <a:cs typeface="+mn-cs"/>
            </a:rPr>
            <a:t>requesting rocket launch data from SpaceX API with the following URL: </a:t>
          </a:r>
          <a:r>
            <a:rPr lang="en-IN" sz="1200" b="1" i="0" kern="1200" dirty="0" err="1">
              <a:solidFill>
                <a:prstClr val="white"/>
              </a:solidFill>
              <a:latin typeface="Calibri" panose="020F0502020204030204"/>
              <a:ea typeface="+mn-ea"/>
              <a:cs typeface="+mn-cs"/>
            </a:rPr>
            <a:t>spacex_url</a:t>
          </a:r>
          <a:r>
            <a:rPr lang="en-IN" sz="1200" b="1" i="0" kern="1200" dirty="0">
              <a:solidFill>
                <a:prstClr val="white"/>
              </a:solidFill>
              <a:latin typeface="Calibri" panose="020F0502020204030204"/>
              <a:ea typeface="+mn-ea"/>
              <a:cs typeface="+mn-cs"/>
            </a:rPr>
            <a:t>="https://api.spacexdata.com/v4/launches/past</a:t>
          </a:r>
          <a:r>
            <a:rPr lang="en-IN" sz="1500" b="1" i="0" kern="1200" dirty="0">
              <a:solidFill>
                <a:prstClr val="white"/>
              </a:solidFill>
              <a:latin typeface="Calibri" panose="020F0502020204030204"/>
              <a:ea typeface="+mn-ea"/>
              <a:cs typeface="+mn-cs"/>
            </a:rPr>
            <a:t>"</a:t>
          </a:r>
        </a:p>
      </dgm:t>
    </dgm:pt>
    <dgm:pt modelId="{A0F69F50-CA72-45A0-B65C-D99726DF1F03}" type="parTrans" cxnId="{20968F70-9C78-4C63-8FB1-9172B497EAC6}">
      <dgm:prSet/>
      <dgm:spPr/>
      <dgm:t>
        <a:bodyPr/>
        <a:lstStyle/>
        <a:p>
          <a:endParaRPr lang="en-IN"/>
        </a:p>
      </dgm:t>
    </dgm:pt>
    <dgm:pt modelId="{0AFD7E1C-B5BD-45FA-9524-8399DD604508}" type="sibTrans" cxnId="{20968F70-9C78-4C63-8FB1-9172B497EAC6}">
      <dgm:prSet/>
      <dgm:spPr/>
      <dgm:t>
        <a:bodyPr/>
        <a:lstStyle/>
        <a:p>
          <a:endParaRPr lang="en-IN"/>
        </a:p>
      </dgm:t>
    </dgm:pt>
    <dgm:pt modelId="{665C3D92-5AA1-48A8-B636-BE45A95B5683}">
      <dgm:prSet phldrT="[Text]" custT="1"/>
      <dgm:spPr/>
      <dgm:t>
        <a:bodyPr/>
        <a:lstStyle/>
        <a:p>
          <a:r>
            <a:rPr lang="en-US" sz="1200" b="1" i="0" dirty="0"/>
            <a:t>Request and parse the SpaceX launch data using the GET request</a:t>
          </a:r>
          <a:endParaRPr lang="en-IN" sz="1200" dirty="0"/>
        </a:p>
      </dgm:t>
    </dgm:pt>
    <dgm:pt modelId="{E1848CD7-871F-4871-AE62-296C6B27905A}" type="parTrans" cxnId="{D95901B0-58BA-4488-9539-864D0D6C4A48}">
      <dgm:prSet/>
      <dgm:spPr/>
      <dgm:t>
        <a:bodyPr/>
        <a:lstStyle/>
        <a:p>
          <a:endParaRPr lang="en-IN"/>
        </a:p>
      </dgm:t>
    </dgm:pt>
    <dgm:pt modelId="{88E1020C-8CD4-4C00-8F49-4EAD96935164}" type="sibTrans" cxnId="{D95901B0-58BA-4488-9539-864D0D6C4A48}">
      <dgm:prSet/>
      <dgm:spPr/>
      <dgm:t>
        <a:bodyPr/>
        <a:lstStyle/>
        <a:p>
          <a:endParaRPr lang="en-IN"/>
        </a:p>
      </dgm:t>
    </dgm:pt>
    <dgm:pt modelId="{C5A92B62-C956-4307-B457-562F024B9A14}">
      <dgm:prSet phldrT="[Text]" custT="1"/>
      <dgm:spPr/>
      <dgm:t>
        <a:bodyPr/>
        <a:lstStyle/>
        <a:p>
          <a:r>
            <a:rPr lang="en-US" sz="1200" b="0" i="0" dirty="0"/>
            <a:t>decode the response content as a </a:t>
          </a:r>
          <a:r>
            <a:rPr lang="en-US" sz="1200" b="0" i="0" dirty="0" err="1"/>
            <a:t>Json</a:t>
          </a:r>
          <a:r>
            <a:rPr lang="en-US" sz="1200" b="0" i="0" dirty="0"/>
            <a:t> using  and turn it into a Pandas dataframe  </a:t>
          </a:r>
          <a:endParaRPr lang="en-IN" sz="1200" dirty="0"/>
        </a:p>
      </dgm:t>
    </dgm:pt>
    <dgm:pt modelId="{8159E6C9-6877-4441-9F22-CCA36E333141}" type="parTrans" cxnId="{85CAB826-C086-45E5-B179-D864340C7C9B}">
      <dgm:prSet/>
      <dgm:spPr/>
      <dgm:t>
        <a:bodyPr/>
        <a:lstStyle/>
        <a:p>
          <a:endParaRPr lang="en-IN"/>
        </a:p>
      </dgm:t>
    </dgm:pt>
    <dgm:pt modelId="{58C8FA19-015A-4EEF-9A4F-58690C15A28C}" type="sibTrans" cxnId="{85CAB826-C086-45E5-B179-D864340C7C9B}">
      <dgm:prSet/>
      <dgm:spPr/>
      <dgm:t>
        <a:bodyPr/>
        <a:lstStyle/>
        <a:p>
          <a:endParaRPr lang="en-IN"/>
        </a:p>
      </dgm:t>
    </dgm:pt>
    <dgm:pt modelId="{F2B50B41-1E48-4ACE-96C5-E0D46D7F3ED4}">
      <dgm:prSet/>
      <dgm:spPr/>
      <dgm:t>
        <a:bodyPr/>
        <a:lstStyle/>
        <a:p>
          <a:r>
            <a:rPr lang="en-US" b="1" i="0" dirty="0"/>
            <a:t>Filter the dataframe to only include Falcon 9 launches</a:t>
          </a:r>
        </a:p>
      </dgm:t>
    </dgm:pt>
    <dgm:pt modelId="{0D6D8971-232C-400E-9AC8-E4F8C4650378}" type="parTrans" cxnId="{DF678FA1-FC5D-4D91-8023-6A0BBFD9B80E}">
      <dgm:prSet/>
      <dgm:spPr/>
      <dgm:t>
        <a:bodyPr/>
        <a:lstStyle/>
        <a:p>
          <a:endParaRPr lang="en-IN"/>
        </a:p>
      </dgm:t>
    </dgm:pt>
    <dgm:pt modelId="{7D256FAD-35EF-4D47-8A2F-E50249ABB830}" type="sibTrans" cxnId="{DF678FA1-FC5D-4D91-8023-6A0BBFD9B80E}">
      <dgm:prSet/>
      <dgm:spPr/>
      <dgm:t>
        <a:bodyPr/>
        <a:lstStyle/>
        <a:p>
          <a:endParaRPr lang="en-IN"/>
        </a:p>
      </dgm:t>
    </dgm:pt>
    <dgm:pt modelId="{3541F36B-3E67-4F94-98C1-4DBAD32FEEE5}">
      <dgm:prSet/>
      <dgm:spPr/>
      <dgm:t>
        <a:bodyPr/>
        <a:lstStyle/>
        <a:p>
          <a:r>
            <a:rPr lang="en-IN" b="1" i="0" dirty="0"/>
            <a:t> Replace Missing Values with mean</a:t>
          </a:r>
        </a:p>
      </dgm:t>
    </dgm:pt>
    <dgm:pt modelId="{84B2BF22-5E79-4C2D-BDAD-CD8B838258D5}" type="parTrans" cxnId="{351D2340-6387-415F-BAC1-34D0B8C40393}">
      <dgm:prSet/>
      <dgm:spPr/>
      <dgm:t>
        <a:bodyPr/>
        <a:lstStyle/>
        <a:p>
          <a:endParaRPr lang="en-IN"/>
        </a:p>
      </dgm:t>
    </dgm:pt>
    <dgm:pt modelId="{812FAAD8-F39B-454A-A68B-23AF3181812A}" type="sibTrans" cxnId="{351D2340-6387-415F-BAC1-34D0B8C40393}">
      <dgm:prSet/>
      <dgm:spPr/>
      <dgm:t>
        <a:bodyPr/>
        <a:lstStyle/>
        <a:p>
          <a:endParaRPr lang="en-IN"/>
        </a:p>
      </dgm:t>
    </dgm:pt>
    <dgm:pt modelId="{40CD3210-B5F0-469C-9768-F7F276F4E746}" type="pres">
      <dgm:prSet presAssocID="{04C7097A-A767-48BE-A46E-0FD5DC0B0B90}" presName="Name0" presStyleCnt="0">
        <dgm:presLayoutVars>
          <dgm:dir/>
          <dgm:resizeHandles val="exact"/>
        </dgm:presLayoutVars>
      </dgm:prSet>
      <dgm:spPr/>
    </dgm:pt>
    <dgm:pt modelId="{656C7981-9E6F-4331-8634-B6AF3701B1FC}" type="pres">
      <dgm:prSet presAssocID="{2C760643-1C37-4190-965D-99324C01DCC7}" presName="node" presStyleLbl="node1" presStyleIdx="0" presStyleCnt="5" custScaleX="181865" custScaleY="141580" custLinFactNeighborX="10186" custLinFactNeighborY="-67259">
        <dgm:presLayoutVars>
          <dgm:bulletEnabled val="1"/>
        </dgm:presLayoutVars>
      </dgm:prSet>
      <dgm:spPr/>
    </dgm:pt>
    <dgm:pt modelId="{030BBC89-3EEA-4C75-B5F4-A8246CCE8068}" type="pres">
      <dgm:prSet presAssocID="{0AFD7E1C-B5BD-45FA-9524-8399DD604508}" presName="sibTrans" presStyleLbl="sibTrans2D1" presStyleIdx="0" presStyleCnt="4" custAng="191359" custScaleX="56001" custScaleY="94731" custLinFactNeighborX="10290" custLinFactNeighborY="-20831"/>
      <dgm:spPr/>
    </dgm:pt>
    <dgm:pt modelId="{E04D95A3-6844-4F7B-9400-99A62497D8B3}" type="pres">
      <dgm:prSet presAssocID="{0AFD7E1C-B5BD-45FA-9524-8399DD604508}" presName="connectorText" presStyleLbl="sibTrans2D1" presStyleIdx="0" presStyleCnt="4"/>
      <dgm:spPr/>
    </dgm:pt>
    <dgm:pt modelId="{25CB1E83-FB5C-46FA-A3ED-E722E91FD1A4}" type="pres">
      <dgm:prSet presAssocID="{665C3D92-5AA1-48A8-B636-BE45A95B5683}" presName="node" presStyleLbl="node1" presStyleIdx="1" presStyleCnt="5" custScaleX="86744" custScaleY="133867" custLinFactNeighborX="61321" custLinFactNeighborY="-69552">
        <dgm:presLayoutVars>
          <dgm:bulletEnabled val="1"/>
        </dgm:presLayoutVars>
      </dgm:prSet>
      <dgm:spPr/>
    </dgm:pt>
    <dgm:pt modelId="{F3EC77A6-0A7D-48E6-833E-BB7920D66C23}" type="pres">
      <dgm:prSet presAssocID="{88E1020C-8CD4-4C00-8F49-4EAD96935164}" presName="sibTrans" presStyleLbl="sibTrans2D1" presStyleIdx="1" presStyleCnt="4" custAng="535380" custScaleX="58711" custLinFactNeighborX="5977" custLinFactNeighborY="5719"/>
      <dgm:spPr/>
    </dgm:pt>
    <dgm:pt modelId="{33F1F547-5F18-4DFD-B7FE-854CCE29E36F}" type="pres">
      <dgm:prSet presAssocID="{88E1020C-8CD4-4C00-8F49-4EAD96935164}" presName="connectorText" presStyleLbl="sibTrans2D1" presStyleIdx="1" presStyleCnt="4"/>
      <dgm:spPr/>
    </dgm:pt>
    <dgm:pt modelId="{B3596654-60D7-48B0-A652-A0EDA25A45D8}" type="pres">
      <dgm:prSet presAssocID="{C5A92B62-C956-4307-B457-562F024B9A14}" presName="node" presStyleLbl="node1" presStyleIdx="2" presStyleCnt="5" custScaleX="126975" custScaleY="69782" custLinFactX="34162" custLinFactNeighborX="100000" custLinFactNeighborY="-51827">
        <dgm:presLayoutVars>
          <dgm:bulletEnabled val="1"/>
        </dgm:presLayoutVars>
      </dgm:prSet>
      <dgm:spPr/>
    </dgm:pt>
    <dgm:pt modelId="{A15B47AC-5E6B-45E8-BA4B-CCD9372EE9C7}" type="pres">
      <dgm:prSet presAssocID="{58C8FA19-015A-4EEF-9A4F-58690C15A28C}" presName="sibTrans" presStyleLbl="sibTrans2D1" presStyleIdx="2" presStyleCnt="4" custAng="21148958" custLinFactNeighborX="-1471" custLinFactNeighborY="174"/>
      <dgm:spPr/>
    </dgm:pt>
    <dgm:pt modelId="{0AE0027F-9546-4704-988C-3884A0E91FE1}" type="pres">
      <dgm:prSet presAssocID="{58C8FA19-015A-4EEF-9A4F-58690C15A28C}" presName="connectorText" presStyleLbl="sibTrans2D1" presStyleIdx="2" presStyleCnt="4"/>
      <dgm:spPr/>
    </dgm:pt>
    <dgm:pt modelId="{B2BA798C-E335-496D-969F-486F94949D37}" type="pres">
      <dgm:prSet presAssocID="{F2B50B41-1E48-4ACE-96C5-E0D46D7F3ED4}" presName="node" presStyleLbl="node1" presStyleIdx="3" presStyleCnt="5" custScaleY="76045" custLinFactX="87679" custLinFactNeighborX="100000" custLinFactNeighborY="-33616">
        <dgm:presLayoutVars>
          <dgm:bulletEnabled val="1"/>
        </dgm:presLayoutVars>
      </dgm:prSet>
      <dgm:spPr/>
    </dgm:pt>
    <dgm:pt modelId="{88BFCD0B-5972-44A0-AF61-DB304B7DFA62}" type="pres">
      <dgm:prSet presAssocID="{7D256FAD-35EF-4D47-8A2F-E50249ABB830}" presName="sibTrans" presStyleLbl="sibTrans2D1" presStyleIdx="3" presStyleCnt="4"/>
      <dgm:spPr/>
    </dgm:pt>
    <dgm:pt modelId="{75E71336-52C9-45B1-8275-F30EF20560B1}" type="pres">
      <dgm:prSet presAssocID="{7D256FAD-35EF-4D47-8A2F-E50249ABB830}" presName="connectorText" presStyleLbl="sibTrans2D1" presStyleIdx="3" presStyleCnt="4"/>
      <dgm:spPr/>
    </dgm:pt>
    <dgm:pt modelId="{DAA12B00-D55F-4BCB-B5C9-4A712FB0057C}" type="pres">
      <dgm:prSet presAssocID="{3541F36B-3E67-4F94-98C1-4DBAD32FEEE5}" presName="node" presStyleLbl="node1" presStyleIdx="4" presStyleCnt="5" custScaleY="69519" custLinFactX="-70559" custLinFactNeighborX="-100000" custLinFactNeighborY="53058">
        <dgm:presLayoutVars>
          <dgm:bulletEnabled val="1"/>
        </dgm:presLayoutVars>
      </dgm:prSet>
      <dgm:spPr/>
    </dgm:pt>
  </dgm:ptLst>
  <dgm:cxnLst>
    <dgm:cxn modelId="{73D82803-741C-4EB5-9F69-D5CE1A1FFD98}" type="presOf" srcId="{C5A92B62-C956-4307-B457-562F024B9A14}" destId="{B3596654-60D7-48B0-A652-A0EDA25A45D8}" srcOrd="0" destOrd="0" presId="urn:microsoft.com/office/officeart/2005/8/layout/process1"/>
    <dgm:cxn modelId="{7EBBCC21-26EF-47DE-8E1D-B0BFB049173B}" type="presOf" srcId="{7D256FAD-35EF-4D47-8A2F-E50249ABB830}" destId="{88BFCD0B-5972-44A0-AF61-DB304B7DFA62}" srcOrd="0" destOrd="0" presId="urn:microsoft.com/office/officeart/2005/8/layout/process1"/>
    <dgm:cxn modelId="{85CAB826-C086-45E5-B179-D864340C7C9B}" srcId="{04C7097A-A767-48BE-A46E-0FD5DC0B0B90}" destId="{C5A92B62-C956-4307-B457-562F024B9A14}" srcOrd="2" destOrd="0" parTransId="{8159E6C9-6877-4441-9F22-CCA36E333141}" sibTransId="{58C8FA19-015A-4EEF-9A4F-58690C15A28C}"/>
    <dgm:cxn modelId="{351D2340-6387-415F-BAC1-34D0B8C40393}" srcId="{04C7097A-A767-48BE-A46E-0FD5DC0B0B90}" destId="{3541F36B-3E67-4F94-98C1-4DBAD32FEEE5}" srcOrd="4" destOrd="0" parTransId="{84B2BF22-5E79-4C2D-BDAD-CD8B838258D5}" sibTransId="{812FAAD8-F39B-454A-A68B-23AF3181812A}"/>
    <dgm:cxn modelId="{697A5D40-9DFA-4881-B4CA-8AE07EE1BED0}" type="presOf" srcId="{58C8FA19-015A-4EEF-9A4F-58690C15A28C}" destId="{A15B47AC-5E6B-45E8-BA4B-CCD9372EE9C7}" srcOrd="0" destOrd="0" presId="urn:microsoft.com/office/officeart/2005/8/layout/process1"/>
    <dgm:cxn modelId="{17E13645-1337-4BE1-AB77-EBCC3D54EED1}" type="presOf" srcId="{7D256FAD-35EF-4D47-8A2F-E50249ABB830}" destId="{75E71336-52C9-45B1-8275-F30EF20560B1}" srcOrd="1" destOrd="0" presId="urn:microsoft.com/office/officeart/2005/8/layout/process1"/>
    <dgm:cxn modelId="{201E4B65-D934-4BC0-900C-B6905217F67C}" type="presOf" srcId="{0AFD7E1C-B5BD-45FA-9524-8399DD604508}" destId="{030BBC89-3EEA-4C75-B5F4-A8246CCE8068}" srcOrd="0" destOrd="0" presId="urn:microsoft.com/office/officeart/2005/8/layout/process1"/>
    <dgm:cxn modelId="{20968F70-9C78-4C63-8FB1-9172B497EAC6}" srcId="{04C7097A-A767-48BE-A46E-0FD5DC0B0B90}" destId="{2C760643-1C37-4190-965D-99324C01DCC7}" srcOrd="0" destOrd="0" parTransId="{A0F69F50-CA72-45A0-B65C-D99726DF1F03}" sibTransId="{0AFD7E1C-B5BD-45FA-9524-8399DD604508}"/>
    <dgm:cxn modelId="{BC029570-BA6F-4BD7-BE74-759298BFFB50}" type="presOf" srcId="{0AFD7E1C-B5BD-45FA-9524-8399DD604508}" destId="{E04D95A3-6844-4F7B-9400-99A62497D8B3}" srcOrd="1" destOrd="0" presId="urn:microsoft.com/office/officeart/2005/8/layout/process1"/>
    <dgm:cxn modelId="{8902897C-CD87-45EA-B23F-A9AC13297AAD}" type="presOf" srcId="{04C7097A-A767-48BE-A46E-0FD5DC0B0B90}" destId="{40CD3210-B5F0-469C-9768-F7F276F4E746}" srcOrd="0" destOrd="0" presId="urn:microsoft.com/office/officeart/2005/8/layout/process1"/>
    <dgm:cxn modelId="{6CFDE78A-B9D7-4F1F-9AFE-22AC02BC28D6}" type="presOf" srcId="{665C3D92-5AA1-48A8-B636-BE45A95B5683}" destId="{25CB1E83-FB5C-46FA-A3ED-E722E91FD1A4}" srcOrd="0" destOrd="0" presId="urn:microsoft.com/office/officeart/2005/8/layout/process1"/>
    <dgm:cxn modelId="{816F0F8E-02EB-4C51-8235-9D4D828384A5}" type="presOf" srcId="{3541F36B-3E67-4F94-98C1-4DBAD32FEEE5}" destId="{DAA12B00-D55F-4BCB-B5C9-4A712FB0057C}" srcOrd="0" destOrd="0" presId="urn:microsoft.com/office/officeart/2005/8/layout/process1"/>
    <dgm:cxn modelId="{E013C495-E8BB-4B52-8CD1-F5875E51C0F8}" type="presOf" srcId="{88E1020C-8CD4-4C00-8F49-4EAD96935164}" destId="{33F1F547-5F18-4DFD-B7FE-854CCE29E36F}" srcOrd="1" destOrd="0" presId="urn:microsoft.com/office/officeart/2005/8/layout/process1"/>
    <dgm:cxn modelId="{DF678FA1-FC5D-4D91-8023-6A0BBFD9B80E}" srcId="{04C7097A-A767-48BE-A46E-0FD5DC0B0B90}" destId="{F2B50B41-1E48-4ACE-96C5-E0D46D7F3ED4}" srcOrd="3" destOrd="0" parTransId="{0D6D8971-232C-400E-9AC8-E4F8C4650378}" sibTransId="{7D256FAD-35EF-4D47-8A2F-E50249ABB830}"/>
    <dgm:cxn modelId="{D95901B0-58BA-4488-9539-864D0D6C4A48}" srcId="{04C7097A-A767-48BE-A46E-0FD5DC0B0B90}" destId="{665C3D92-5AA1-48A8-B636-BE45A95B5683}" srcOrd="1" destOrd="0" parTransId="{E1848CD7-871F-4871-AE62-296C6B27905A}" sibTransId="{88E1020C-8CD4-4C00-8F49-4EAD96935164}"/>
    <dgm:cxn modelId="{98A841CD-3155-4B08-9CDD-16E15822F2A9}" type="presOf" srcId="{58C8FA19-015A-4EEF-9A4F-58690C15A28C}" destId="{0AE0027F-9546-4704-988C-3884A0E91FE1}" srcOrd="1" destOrd="0" presId="urn:microsoft.com/office/officeart/2005/8/layout/process1"/>
    <dgm:cxn modelId="{FC25BDDD-9439-4085-8050-BCBE8A90F825}" type="presOf" srcId="{F2B50B41-1E48-4ACE-96C5-E0D46D7F3ED4}" destId="{B2BA798C-E335-496D-969F-486F94949D37}" srcOrd="0" destOrd="0" presId="urn:microsoft.com/office/officeart/2005/8/layout/process1"/>
    <dgm:cxn modelId="{2E27B5EB-D776-4400-A35D-13390DEEF309}" type="presOf" srcId="{88E1020C-8CD4-4C00-8F49-4EAD96935164}" destId="{F3EC77A6-0A7D-48E6-833E-BB7920D66C23}" srcOrd="0" destOrd="0" presId="urn:microsoft.com/office/officeart/2005/8/layout/process1"/>
    <dgm:cxn modelId="{0C64C2EC-54C3-4CD7-850E-4EA340F9ED75}" type="presOf" srcId="{2C760643-1C37-4190-965D-99324C01DCC7}" destId="{656C7981-9E6F-4331-8634-B6AF3701B1FC}" srcOrd="0" destOrd="0" presId="urn:microsoft.com/office/officeart/2005/8/layout/process1"/>
    <dgm:cxn modelId="{FE946BD6-8053-44DF-A5BF-FD8DB09C0D55}" type="presParOf" srcId="{40CD3210-B5F0-469C-9768-F7F276F4E746}" destId="{656C7981-9E6F-4331-8634-B6AF3701B1FC}" srcOrd="0" destOrd="0" presId="urn:microsoft.com/office/officeart/2005/8/layout/process1"/>
    <dgm:cxn modelId="{015AC7A8-F82D-4078-BDA2-9F59E697AD03}" type="presParOf" srcId="{40CD3210-B5F0-469C-9768-F7F276F4E746}" destId="{030BBC89-3EEA-4C75-B5F4-A8246CCE8068}" srcOrd="1" destOrd="0" presId="urn:microsoft.com/office/officeart/2005/8/layout/process1"/>
    <dgm:cxn modelId="{3441EC22-83A3-4297-8798-57287E786433}" type="presParOf" srcId="{030BBC89-3EEA-4C75-B5F4-A8246CCE8068}" destId="{E04D95A3-6844-4F7B-9400-99A62497D8B3}" srcOrd="0" destOrd="0" presId="urn:microsoft.com/office/officeart/2005/8/layout/process1"/>
    <dgm:cxn modelId="{363772C3-9ECE-4493-88BE-20F26B141B2C}" type="presParOf" srcId="{40CD3210-B5F0-469C-9768-F7F276F4E746}" destId="{25CB1E83-FB5C-46FA-A3ED-E722E91FD1A4}" srcOrd="2" destOrd="0" presId="urn:microsoft.com/office/officeart/2005/8/layout/process1"/>
    <dgm:cxn modelId="{9F6A49BF-8592-4A95-85C0-3C72B738C91A}" type="presParOf" srcId="{40CD3210-B5F0-469C-9768-F7F276F4E746}" destId="{F3EC77A6-0A7D-48E6-833E-BB7920D66C23}" srcOrd="3" destOrd="0" presId="urn:microsoft.com/office/officeart/2005/8/layout/process1"/>
    <dgm:cxn modelId="{ED8A4154-5999-43FA-BDFA-DE0B03587D57}" type="presParOf" srcId="{F3EC77A6-0A7D-48E6-833E-BB7920D66C23}" destId="{33F1F547-5F18-4DFD-B7FE-854CCE29E36F}" srcOrd="0" destOrd="0" presId="urn:microsoft.com/office/officeart/2005/8/layout/process1"/>
    <dgm:cxn modelId="{63195BA7-908A-4891-8769-AA68B379E8B5}" type="presParOf" srcId="{40CD3210-B5F0-469C-9768-F7F276F4E746}" destId="{B3596654-60D7-48B0-A652-A0EDA25A45D8}" srcOrd="4" destOrd="0" presId="urn:microsoft.com/office/officeart/2005/8/layout/process1"/>
    <dgm:cxn modelId="{8CE94B69-2DD7-4377-BFD5-E1EEFDDD37E4}" type="presParOf" srcId="{40CD3210-B5F0-469C-9768-F7F276F4E746}" destId="{A15B47AC-5E6B-45E8-BA4B-CCD9372EE9C7}" srcOrd="5" destOrd="0" presId="urn:microsoft.com/office/officeart/2005/8/layout/process1"/>
    <dgm:cxn modelId="{CAE74DB5-A7BD-4423-B795-E03377607F18}" type="presParOf" srcId="{A15B47AC-5E6B-45E8-BA4B-CCD9372EE9C7}" destId="{0AE0027F-9546-4704-988C-3884A0E91FE1}" srcOrd="0" destOrd="0" presId="urn:microsoft.com/office/officeart/2005/8/layout/process1"/>
    <dgm:cxn modelId="{6DD95108-4F27-477A-B16F-96E264DAEBA6}" type="presParOf" srcId="{40CD3210-B5F0-469C-9768-F7F276F4E746}" destId="{B2BA798C-E335-496D-969F-486F94949D37}" srcOrd="6" destOrd="0" presId="urn:microsoft.com/office/officeart/2005/8/layout/process1"/>
    <dgm:cxn modelId="{AC3BEFC8-9C2D-4D67-98BE-E5B28EA28383}" type="presParOf" srcId="{40CD3210-B5F0-469C-9768-F7F276F4E746}" destId="{88BFCD0B-5972-44A0-AF61-DB304B7DFA62}" srcOrd="7" destOrd="0" presId="urn:microsoft.com/office/officeart/2005/8/layout/process1"/>
    <dgm:cxn modelId="{12D348D0-A09D-4754-8AEA-F5B2881CE731}" type="presParOf" srcId="{88BFCD0B-5972-44A0-AF61-DB304B7DFA62}" destId="{75E71336-52C9-45B1-8275-F30EF20560B1}" srcOrd="0" destOrd="0" presId="urn:microsoft.com/office/officeart/2005/8/layout/process1"/>
    <dgm:cxn modelId="{2B9B7E3A-36E5-47A1-90FF-C8A2095F6B73}" type="presParOf" srcId="{40CD3210-B5F0-469C-9768-F7F276F4E746}" destId="{DAA12B00-D55F-4BCB-B5C9-4A712FB0057C}" srcOrd="8"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D07FB4-1AED-4AAD-99E8-E28B439954E6}"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BAA9033A-57BA-4059-976B-091CAC525440}">
      <dgm:prSet phldrT="[Text]" custT="1"/>
      <dgm:spPr/>
      <dgm:t>
        <a:bodyPr/>
        <a:lstStyle/>
        <a:p>
          <a:r>
            <a:rPr lang="en-US" sz="1200" b="1" i="0" dirty="0"/>
            <a:t>Request the Falcon9 Launch Wiki page from its URL: </a:t>
          </a:r>
          <a:r>
            <a:rPr lang="en-IN" sz="1200" dirty="0"/>
            <a:t>"https://en.wikipedia.org/w/</a:t>
          </a:r>
          <a:r>
            <a:rPr lang="en-IN" sz="1200" dirty="0" err="1"/>
            <a:t>index.php?title</a:t>
          </a:r>
          <a:r>
            <a:rPr lang="en-IN" sz="1200" dirty="0"/>
            <a:t>=List_of_Falcon_9_and_Falcon_Heavy_launches&amp;oldid=1027686922"</a:t>
          </a:r>
        </a:p>
      </dgm:t>
    </dgm:pt>
    <dgm:pt modelId="{01983E22-5CE7-4952-A3FC-D759FCB11667}" type="parTrans" cxnId="{7FF5D9F5-6D08-40D4-868E-75CED1F1592F}">
      <dgm:prSet/>
      <dgm:spPr/>
      <dgm:t>
        <a:bodyPr/>
        <a:lstStyle/>
        <a:p>
          <a:endParaRPr lang="en-IN"/>
        </a:p>
      </dgm:t>
    </dgm:pt>
    <dgm:pt modelId="{86DBB38B-9D9B-4684-A03A-1BE7F6B20499}" type="sibTrans" cxnId="{7FF5D9F5-6D08-40D4-868E-75CED1F1592F}">
      <dgm:prSet/>
      <dgm:spPr/>
      <dgm:t>
        <a:bodyPr/>
        <a:lstStyle/>
        <a:p>
          <a:endParaRPr lang="en-IN"/>
        </a:p>
      </dgm:t>
    </dgm:pt>
    <dgm:pt modelId="{C3B80392-C42D-4707-AE28-4CF8836A9096}">
      <dgm:prSet phldrT="[Text]" custT="1"/>
      <dgm:spPr/>
      <dgm:t>
        <a:bodyPr/>
        <a:lstStyle/>
        <a:p>
          <a:r>
            <a:rPr lang="en-US" sz="1200" b="0" i="0" dirty="0"/>
            <a:t>Create a  object from the HTML </a:t>
          </a:r>
          <a:endParaRPr lang="en-IN" sz="1200" dirty="0"/>
        </a:p>
      </dgm:t>
    </dgm:pt>
    <dgm:pt modelId="{D13C9208-5B53-4844-AD52-8A15F03A592E}" type="parTrans" cxnId="{3CCB9D70-B925-4F85-B404-CCBF21AD2825}">
      <dgm:prSet/>
      <dgm:spPr/>
      <dgm:t>
        <a:bodyPr/>
        <a:lstStyle/>
        <a:p>
          <a:endParaRPr lang="en-IN"/>
        </a:p>
      </dgm:t>
    </dgm:pt>
    <dgm:pt modelId="{15465904-029B-4C2C-9964-64059EEEBDCB}" type="sibTrans" cxnId="{3CCB9D70-B925-4F85-B404-CCBF21AD2825}">
      <dgm:prSet/>
      <dgm:spPr/>
      <dgm:t>
        <a:bodyPr/>
        <a:lstStyle/>
        <a:p>
          <a:endParaRPr lang="en-IN"/>
        </a:p>
      </dgm:t>
    </dgm:pt>
    <dgm:pt modelId="{DC8E9571-C8BE-40CF-9E9F-0DA9017CDC71}">
      <dgm:prSet phldrT="[Text]" custT="1"/>
      <dgm:spPr/>
      <dgm:t>
        <a:bodyPr/>
        <a:lstStyle/>
        <a:p>
          <a:r>
            <a:rPr lang="en-US" sz="1200" b="1" i="0" dirty="0"/>
            <a:t>Extract all column/variable names from the HTML table header</a:t>
          </a:r>
          <a:endParaRPr lang="en-IN" sz="1200" dirty="0"/>
        </a:p>
      </dgm:t>
    </dgm:pt>
    <dgm:pt modelId="{0FF50490-DE3A-4BAC-BEFE-CCF235728A11}" type="parTrans" cxnId="{DA047A48-C841-4623-8301-1C4C4ACE8D49}">
      <dgm:prSet/>
      <dgm:spPr/>
      <dgm:t>
        <a:bodyPr/>
        <a:lstStyle/>
        <a:p>
          <a:endParaRPr lang="en-IN"/>
        </a:p>
      </dgm:t>
    </dgm:pt>
    <dgm:pt modelId="{96FAFDC6-B858-44F2-B27D-EB395BB01332}" type="sibTrans" cxnId="{DA047A48-C841-4623-8301-1C4C4ACE8D49}">
      <dgm:prSet/>
      <dgm:spPr/>
      <dgm:t>
        <a:bodyPr/>
        <a:lstStyle/>
        <a:p>
          <a:endParaRPr lang="en-IN"/>
        </a:p>
      </dgm:t>
    </dgm:pt>
    <dgm:pt modelId="{6DA7DCD8-6198-4F10-89CD-285C028D79C3}">
      <dgm:prSet custT="1"/>
      <dgm:spPr/>
      <dgm:t>
        <a:bodyPr/>
        <a:lstStyle/>
        <a:p>
          <a:r>
            <a:rPr lang="en-US" sz="1200" b="1" i="0" dirty="0"/>
            <a:t>Create a data frame by parsing the launch HTML tables</a:t>
          </a:r>
        </a:p>
      </dgm:t>
    </dgm:pt>
    <dgm:pt modelId="{7F7FD984-2493-4686-AFB2-626FB256C00C}" type="parTrans" cxnId="{228C50C7-A930-4AE6-9D25-EB914ADD9666}">
      <dgm:prSet/>
      <dgm:spPr/>
      <dgm:t>
        <a:bodyPr/>
        <a:lstStyle/>
        <a:p>
          <a:endParaRPr lang="en-IN"/>
        </a:p>
      </dgm:t>
    </dgm:pt>
    <dgm:pt modelId="{6899D69B-2705-4FBE-9434-FF3DD5BA1A17}" type="sibTrans" cxnId="{228C50C7-A930-4AE6-9D25-EB914ADD9666}">
      <dgm:prSet/>
      <dgm:spPr/>
      <dgm:t>
        <a:bodyPr/>
        <a:lstStyle/>
        <a:p>
          <a:endParaRPr lang="en-IN"/>
        </a:p>
      </dgm:t>
    </dgm:pt>
    <dgm:pt modelId="{3280E7B6-3D39-4C28-88CB-7EE80B930E58}" type="pres">
      <dgm:prSet presAssocID="{EBD07FB4-1AED-4AAD-99E8-E28B439954E6}" presName="Name0" presStyleCnt="0">
        <dgm:presLayoutVars>
          <dgm:dir/>
          <dgm:resizeHandles val="exact"/>
        </dgm:presLayoutVars>
      </dgm:prSet>
      <dgm:spPr/>
    </dgm:pt>
    <dgm:pt modelId="{F82DF161-ECED-4692-8046-FBC9D7DCF5CA}" type="pres">
      <dgm:prSet presAssocID="{BAA9033A-57BA-4059-976B-091CAC525440}" presName="node" presStyleLbl="node1" presStyleIdx="0" presStyleCnt="4">
        <dgm:presLayoutVars>
          <dgm:bulletEnabled val="1"/>
        </dgm:presLayoutVars>
      </dgm:prSet>
      <dgm:spPr/>
    </dgm:pt>
    <dgm:pt modelId="{F2642C8F-8440-4474-B8CF-B72D57A2326B}" type="pres">
      <dgm:prSet presAssocID="{86DBB38B-9D9B-4684-A03A-1BE7F6B20499}" presName="sibTrans" presStyleLbl="sibTrans2D1" presStyleIdx="0" presStyleCnt="3"/>
      <dgm:spPr/>
    </dgm:pt>
    <dgm:pt modelId="{834D5971-EAEC-462B-A66F-87C33B59EB57}" type="pres">
      <dgm:prSet presAssocID="{86DBB38B-9D9B-4684-A03A-1BE7F6B20499}" presName="connectorText" presStyleLbl="sibTrans2D1" presStyleIdx="0" presStyleCnt="3"/>
      <dgm:spPr/>
    </dgm:pt>
    <dgm:pt modelId="{475887E8-9D15-4C8D-A581-FB5D42AF0D8C}" type="pres">
      <dgm:prSet presAssocID="{C3B80392-C42D-4707-AE28-4CF8836A9096}" presName="node" presStyleLbl="node1" presStyleIdx="1" presStyleCnt="4">
        <dgm:presLayoutVars>
          <dgm:bulletEnabled val="1"/>
        </dgm:presLayoutVars>
      </dgm:prSet>
      <dgm:spPr/>
    </dgm:pt>
    <dgm:pt modelId="{6789E699-DAF5-4ECB-B434-89870908C219}" type="pres">
      <dgm:prSet presAssocID="{15465904-029B-4C2C-9964-64059EEEBDCB}" presName="sibTrans" presStyleLbl="sibTrans2D1" presStyleIdx="1" presStyleCnt="3"/>
      <dgm:spPr/>
    </dgm:pt>
    <dgm:pt modelId="{790BB087-17E2-4763-A53A-E9C8B44F6DBC}" type="pres">
      <dgm:prSet presAssocID="{15465904-029B-4C2C-9964-64059EEEBDCB}" presName="connectorText" presStyleLbl="sibTrans2D1" presStyleIdx="1" presStyleCnt="3"/>
      <dgm:spPr/>
    </dgm:pt>
    <dgm:pt modelId="{74DAA8BD-FBF3-41AB-ABC9-E2D4D242865F}" type="pres">
      <dgm:prSet presAssocID="{DC8E9571-C8BE-40CF-9E9F-0DA9017CDC71}" presName="node" presStyleLbl="node1" presStyleIdx="2" presStyleCnt="4" custLinFactNeighborX="35" custLinFactNeighborY="-2956">
        <dgm:presLayoutVars>
          <dgm:bulletEnabled val="1"/>
        </dgm:presLayoutVars>
      </dgm:prSet>
      <dgm:spPr/>
    </dgm:pt>
    <dgm:pt modelId="{E96A7968-500A-4C2C-9942-DD5B2997A720}" type="pres">
      <dgm:prSet presAssocID="{96FAFDC6-B858-44F2-B27D-EB395BB01332}" presName="sibTrans" presStyleLbl="sibTrans2D1" presStyleIdx="2" presStyleCnt="3"/>
      <dgm:spPr/>
    </dgm:pt>
    <dgm:pt modelId="{B2E45A6C-5F7A-4D61-83B3-153CEDA3DB21}" type="pres">
      <dgm:prSet presAssocID="{96FAFDC6-B858-44F2-B27D-EB395BB01332}" presName="connectorText" presStyleLbl="sibTrans2D1" presStyleIdx="2" presStyleCnt="3"/>
      <dgm:spPr/>
    </dgm:pt>
    <dgm:pt modelId="{24163124-B257-4C21-8F4F-AF75450C6210}" type="pres">
      <dgm:prSet presAssocID="{6DA7DCD8-6198-4F10-89CD-285C028D79C3}" presName="node" presStyleLbl="node1" presStyleIdx="3" presStyleCnt="4">
        <dgm:presLayoutVars>
          <dgm:bulletEnabled val="1"/>
        </dgm:presLayoutVars>
      </dgm:prSet>
      <dgm:spPr/>
    </dgm:pt>
  </dgm:ptLst>
  <dgm:cxnLst>
    <dgm:cxn modelId="{07C90B19-4770-4B3A-8B32-BE135D7835D8}" type="presOf" srcId="{BAA9033A-57BA-4059-976B-091CAC525440}" destId="{F82DF161-ECED-4692-8046-FBC9D7DCF5CA}" srcOrd="0" destOrd="0" presId="urn:microsoft.com/office/officeart/2005/8/layout/process1"/>
    <dgm:cxn modelId="{3C933C3E-0FCE-4244-BA06-7D72D370B322}" type="presOf" srcId="{15465904-029B-4C2C-9964-64059EEEBDCB}" destId="{790BB087-17E2-4763-A53A-E9C8B44F6DBC}" srcOrd="1" destOrd="0" presId="urn:microsoft.com/office/officeart/2005/8/layout/process1"/>
    <dgm:cxn modelId="{B099D43E-433A-4067-8E29-01CDBDDABA25}" type="presOf" srcId="{6DA7DCD8-6198-4F10-89CD-285C028D79C3}" destId="{24163124-B257-4C21-8F4F-AF75450C6210}" srcOrd="0" destOrd="0" presId="urn:microsoft.com/office/officeart/2005/8/layout/process1"/>
    <dgm:cxn modelId="{5073675F-7C02-41F5-9650-276896344046}" type="presOf" srcId="{DC8E9571-C8BE-40CF-9E9F-0DA9017CDC71}" destId="{74DAA8BD-FBF3-41AB-ABC9-E2D4D242865F}" srcOrd="0" destOrd="0" presId="urn:microsoft.com/office/officeart/2005/8/layout/process1"/>
    <dgm:cxn modelId="{29ED7563-2F29-40A9-BC0E-8CD92E5682DF}" type="presOf" srcId="{15465904-029B-4C2C-9964-64059EEEBDCB}" destId="{6789E699-DAF5-4ECB-B434-89870908C219}" srcOrd="0" destOrd="0" presId="urn:microsoft.com/office/officeart/2005/8/layout/process1"/>
    <dgm:cxn modelId="{DA047A48-C841-4623-8301-1C4C4ACE8D49}" srcId="{EBD07FB4-1AED-4AAD-99E8-E28B439954E6}" destId="{DC8E9571-C8BE-40CF-9E9F-0DA9017CDC71}" srcOrd="2" destOrd="0" parTransId="{0FF50490-DE3A-4BAC-BEFE-CCF235728A11}" sibTransId="{96FAFDC6-B858-44F2-B27D-EB395BB01332}"/>
    <dgm:cxn modelId="{3CCB9D70-B925-4F85-B404-CCBF21AD2825}" srcId="{EBD07FB4-1AED-4AAD-99E8-E28B439954E6}" destId="{C3B80392-C42D-4707-AE28-4CF8836A9096}" srcOrd="1" destOrd="0" parTransId="{D13C9208-5B53-4844-AD52-8A15F03A592E}" sibTransId="{15465904-029B-4C2C-9964-64059EEEBDCB}"/>
    <dgm:cxn modelId="{AEC25CAA-60C9-4BC4-A908-5A6FA3B10F4D}" type="presOf" srcId="{86DBB38B-9D9B-4684-A03A-1BE7F6B20499}" destId="{F2642C8F-8440-4474-B8CF-B72D57A2326B}" srcOrd="0" destOrd="0" presId="urn:microsoft.com/office/officeart/2005/8/layout/process1"/>
    <dgm:cxn modelId="{228C50C7-A930-4AE6-9D25-EB914ADD9666}" srcId="{EBD07FB4-1AED-4AAD-99E8-E28B439954E6}" destId="{6DA7DCD8-6198-4F10-89CD-285C028D79C3}" srcOrd="3" destOrd="0" parTransId="{7F7FD984-2493-4686-AFB2-626FB256C00C}" sibTransId="{6899D69B-2705-4FBE-9434-FF3DD5BA1A17}"/>
    <dgm:cxn modelId="{92A3E0CC-3D4E-48D0-B0F3-B93CA70AFEFA}" type="presOf" srcId="{96FAFDC6-B858-44F2-B27D-EB395BB01332}" destId="{B2E45A6C-5F7A-4D61-83B3-153CEDA3DB21}" srcOrd="1" destOrd="0" presId="urn:microsoft.com/office/officeart/2005/8/layout/process1"/>
    <dgm:cxn modelId="{ED5655D3-6C31-4371-8AE5-5F88560F7612}" type="presOf" srcId="{86DBB38B-9D9B-4684-A03A-1BE7F6B20499}" destId="{834D5971-EAEC-462B-A66F-87C33B59EB57}" srcOrd="1" destOrd="0" presId="urn:microsoft.com/office/officeart/2005/8/layout/process1"/>
    <dgm:cxn modelId="{62EF47DC-D7DA-4FEB-8B10-FD89B611903B}" type="presOf" srcId="{EBD07FB4-1AED-4AAD-99E8-E28B439954E6}" destId="{3280E7B6-3D39-4C28-88CB-7EE80B930E58}" srcOrd="0" destOrd="0" presId="urn:microsoft.com/office/officeart/2005/8/layout/process1"/>
    <dgm:cxn modelId="{7FF5D9F5-6D08-40D4-868E-75CED1F1592F}" srcId="{EBD07FB4-1AED-4AAD-99E8-E28B439954E6}" destId="{BAA9033A-57BA-4059-976B-091CAC525440}" srcOrd="0" destOrd="0" parTransId="{01983E22-5CE7-4952-A3FC-D759FCB11667}" sibTransId="{86DBB38B-9D9B-4684-A03A-1BE7F6B20499}"/>
    <dgm:cxn modelId="{CF610DFA-BC36-43EC-B257-B995DB5001BE}" type="presOf" srcId="{96FAFDC6-B858-44F2-B27D-EB395BB01332}" destId="{E96A7968-500A-4C2C-9942-DD5B2997A720}" srcOrd="0" destOrd="0" presId="urn:microsoft.com/office/officeart/2005/8/layout/process1"/>
    <dgm:cxn modelId="{C45D16FE-7B26-4ACD-980D-C72007F5B002}" type="presOf" srcId="{C3B80392-C42D-4707-AE28-4CF8836A9096}" destId="{475887E8-9D15-4C8D-A581-FB5D42AF0D8C}" srcOrd="0" destOrd="0" presId="urn:microsoft.com/office/officeart/2005/8/layout/process1"/>
    <dgm:cxn modelId="{38BBA753-EA41-48FB-973C-27B39E8E6678}" type="presParOf" srcId="{3280E7B6-3D39-4C28-88CB-7EE80B930E58}" destId="{F82DF161-ECED-4692-8046-FBC9D7DCF5CA}" srcOrd="0" destOrd="0" presId="urn:microsoft.com/office/officeart/2005/8/layout/process1"/>
    <dgm:cxn modelId="{64395E58-2D15-4028-9B7B-EC4B649D68C3}" type="presParOf" srcId="{3280E7B6-3D39-4C28-88CB-7EE80B930E58}" destId="{F2642C8F-8440-4474-B8CF-B72D57A2326B}" srcOrd="1" destOrd="0" presId="urn:microsoft.com/office/officeart/2005/8/layout/process1"/>
    <dgm:cxn modelId="{B85DDFBA-9BEE-44A1-9662-702D32CA9D07}" type="presParOf" srcId="{F2642C8F-8440-4474-B8CF-B72D57A2326B}" destId="{834D5971-EAEC-462B-A66F-87C33B59EB57}" srcOrd="0" destOrd="0" presId="urn:microsoft.com/office/officeart/2005/8/layout/process1"/>
    <dgm:cxn modelId="{3984A9D9-CC00-446A-94FD-542245C2FDC3}" type="presParOf" srcId="{3280E7B6-3D39-4C28-88CB-7EE80B930E58}" destId="{475887E8-9D15-4C8D-A581-FB5D42AF0D8C}" srcOrd="2" destOrd="0" presId="urn:microsoft.com/office/officeart/2005/8/layout/process1"/>
    <dgm:cxn modelId="{7A502F4E-034D-4518-BAD4-515B82804372}" type="presParOf" srcId="{3280E7B6-3D39-4C28-88CB-7EE80B930E58}" destId="{6789E699-DAF5-4ECB-B434-89870908C219}" srcOrd="3" destOrd="0" presId="urn:microsoft.com/office/officeart/2005/8/layout/process1"/>
    <dgm:cxn modelId="{5B5220D8-68E5-4D81-9AAC-69B1979E4542}" type="presParOf" srcId="{6789E699-DAF5-4ECB-B434-89870908C219}" destId="{790BB087-17E2-4763-A53A-E9C8B44F6DBC}" srcOrd="0" destOrd="0" presId="urn:microsoft.com/office/officeart/2005/8/layout/process1"/>
    <dgm:cxn modelId="{772CCCFA-D063-4D07-9CA1-4F4168111F93}" type="presParOf" srcId="{3280E7B6-3D39-4C28-88CB-7EE80B930E58}" destId="{74DAA8BD-FBF3-41AB-ABC9-E2D4D242865F}" srcOrd="4" destOrd="0" presId="urn:microsoft.com/office/officeart/2005/8/layout/process1"/>
    <dgm:cxn modelId="{349BEEDE-1F96-4A2B-B42E-1DD80DA74FE6}" type="presParOf" srcId="{3280E7B6-3D39-4C28-88CB-7EE80B930E58}" destId="{E96A7968-500A-4C2C-9942-DD5B2997A720}" srcOrd="5" destOrd="0" presId="urn:microsoft.com/office/officeart/2005/8/layout/process1"/>
    <dgm:cxn modelId="{3658A19B-6BF0-472F-A303-9B81D1851CC2}" type="presParOf" srcId="{E96A7968-500A-4C2C-9942-DD5B2997A720}" destId="{B2E45A6C-5F7A-4D61-83B3-153CEDA3DB21}" srcOrd="0" destOrd="0" presId="urn:microsoft.com/office/officeart/2005/8/layout/process1"/>
    <dgm:cxn modelId="{0CFEABE8-C564-42A2-961A-51E7F59EEED1}" type="presParOf" srcId="{3280E7B6-3D39-4C28-88CB-7EE80B930E58}" destId="{24163124-B257-4C21-8F4F-AF75450C6210}"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45D59E-921D-4742-B325-A57E9E4F6808}"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F5DF4D31-99B9-4CA9-A69F-407F9DFDCD6D}">
      <dgm:prSet phldrT="[Text]"/>
      <dgm:spPr/>
      <dgm:t>
        <a:bodyPr/>
        <a:lstStyle/>
        <a:p>
          <a:r>
            <a:rPr lang="en-US" b="0" i="0" dirty="0"/>
            <a:t>Use the method  on the column  to determine the number of launches on each site</a:t>
          </a:r>
          <a:endParaRPr lang="en-IN" dirty="0"/>
        </a:p>
      </dgm:t>
    </dgm:pt>
    <dgm:pt modelId="{834A8F3C-0122-4FE0-BF6C-CF53CDFF24D4}" type="parTrans" cxnId="{2946FC0F-4E73-480B-BFCE-75DF5325EE5F}">
      <dgm:prSet/>
      <dgm:spPr/>
      <dgm:t>
        <a:bodyPr/>
        <a:lstStyle/>
        <a:p>
          <a:endParaRPr lang="en-IN"/>
        </a:p>
      </dgm:t>
    </dgm:pt>
    <dgm:pt modelId="{9D275EEC-D09F-47CD-B2BE-C25A658CFB21}" type="sibTrans" cxnId="{2946FC0F-4E73-480B-BFCE-75DF5325EE5F}">
      <dgm:prSet/>
      <dgm:spPr/>
      <dgm:t>
        <a:bodyPr/>
        <a:lstStyle/>
        <a:p>
          <a:endParaRPr lang="en-IN"/>
        </a:p>
      </dgm:t>
    </dgm:pt>
    <dgm:pt modelId="{5A240406-AB80-4B1C-BC2D-330A82E3CF18}">
      <dgm:prSet phldrT="[Text]"/>
      <dgm:spPr/>
      <dgm:t>
        <a:bodyPr/>
        <a:lstStyle/>
        <a:p>
          <a:r>
            <a:rPr lang="en-US" b="0" i="0" dirty="0"/>
            <a:t>Use the method  to determine the number and occurrence of each orbit in the column </a:t>
          </a:r>
          <a:endParaRPr lang="en-IN" dirty="0"/>
        </a:p>
      </dgm:t>
    </dgm:pt>
    <dgm:pt modelId="{1CD580FC-87EC-4CCC-8C9F-3D428335673F}" type="parTrans" cxnId="{36A46D91-D046-47AA-B6B7-5C340B6FB267}">
      <dgm:prSet/>
      <dgm:spPr/>
      <dgm:t>
        <a:bodyPr/>
        <a:lstStyle/>
        <a:p>
          <a:endParaRPr lang="en-IN"/>
        </a:p>
      </dgm:t>
    </dgm:pt>
    <dgm:pt modelId="{1581C720-0913-4DB9-B921-013549E070B7}" type="sibTrans" cxnId="{36A46D91-D046-47AA-B6B7-5C340B6FB267}">
      <dgm:prSet/>
      <dgm:spPr/>
      <dgm:t>
        <a:bodyPr/>
        <a:lstStyle/>
        <a:p>
          <a:endParaRPr lang="en-IN"/>
        </a:p>
      </dgm:t>
    </dgm:pt>
    <dgm:pt modelId="{B19FB69B-F8A2-4387-86F0-6A26B31A9299}">
      <dgm:prSet phldrT="[Text]"/>
      <dgm:spPr/>
      <dgm:t>
        <a:bodyPr/>
        <a:lstStyle/>
        <a:p>
          <a:r>
            <a:rPr lang="en-US" b="0" i="0" dirty="0"/>
            <a:t>Use the method  on the column  to determine the number of </a:t>
          </a:r>
          <a:endParaRPr lang="en-IN" dirty="0"/>
        </a:p>
      </dgm:t>
    </dgm:pt>
    <dgm:pt modelId="{7C1E2717-0539-48CC-8D29-6E9CF38CA086}" type="parTrans" cxnId="{2319FFC7-6937-49B9-9C09-93C465E6C34F}">
      <dgm:prSet/>
      <dgm:spPr/>
      <dgm:t>
        <a:bodyPr/>
        <a:lstStyle/>
        <a:p>
          <a:endParaRPr lang="en-IN"/>
        </a:p>
      </dgm:t>
    </dgm:pt>
    <dgm:pt modelId="{135802BA-EA53-4697-8207-F6B8AC100D57}" type="sibTrans" cxnId="{2319FFC7-6937-49B9-9C09-93C465E6C34F}">
      <dgm:prSet/>
      <dgm:spPr/>
      <dgm:t>
        <a:bodyPr/>
        <a:lstStyle/>
        <a:p>
          <a:endParaRPr lang="en-IN"/>
        </a:p>
      </dgm:t>
    </dgm:pt>
    <dgm:pt modelId="{606756A6-634A-4B97-BCED-288CCABA43FA}">
      <dgm:prSet/>
      <dgm:spPr/>
      <dgm:t>
        <a:bodyPr/>
        <a:lstStyle/>
        <a:p>
          <a:r>
            <a:rPr lang="en-US" b="0" i="0"/>
            <a:t>Using the , create a list where the element is zero if the corresponding row in  is in the set ; otherwise, it's one</a:t>
          </a:r>
          <a:endParaRPr lang="en-US"/>
        </a:p>
      </dgm:t>
    </dgm:pt>
    <dgm:pt modelId="{462014DC-8971-42F5-9E70-8A298047AFC3}" type="parTrans" cxnId="{9FC2BF7D-5D5E-4544-B76A-7DB1BCAAB914}">
      <dgm:prSet/>
      <dgm:spPr/>
      <dgm:t>
        <a:bodyPr/>
        <a:lstStyle/>
        <a:p>
          <a:endParaRPr lang="en-IN"/>
        </a:p>
      </dgm:t>
    </dgm:pt>
    <dgm:pt modelId="{68D57C6A-F5AF-4597-B40C-66192253DE16}" type="sibTrans" cxnId="{9FC2BF7D-5D5E-4544-B76A-7DB1BCAAB914}">
      <dgm:prSet/>
      <dgm:spPr/>
      <dgm:t>
        <a:bodyPr/>
        <a:lstStyle/>
        <a:p>
          <a:endParaRPr lang="en-IN"/>
        </a:p>
      </dgm:t>
    </dgm:pt>
    <dgm:pt modelId="{1B98477D-4373-4072-B399-68765125EABD}" type="pres">
      <dgm:prSet presAssocID="{B845D59E-921D-4742-B325-A57E9E4F6808}" presName="Name0" presStyleCnt="0">
        <dgm:presLayoutVars>
          <dgm:dir/>
          <dgm:resizeHandles val="exact"/>
        </dgm:presLayoutVars>
      </dgm:prSet>
      <dgm:spPr/>
    </dgm:pt>
    <dgm:pt modelId="{CF338C78-F043-4A2F-9933-858C719F3448}" type="pres">
      <dgm:prSet presAssocID="{F5DF4D31-99B9-4CA9-A69F-407F9DFDCD6D}" presName="node" presStyleLbl="node1" presStyleIdx="0" presStyleCnt="4">
        <dgm:presLayoutVars>
          <dgm:bulletEnabled val="1"/>
        </dgm:presLayoutVars>
      </dgm:prSet>
      <dgm:spPr/>
    </dgm:pt>
    <dgm:pt modelId="{588EFEAE-F15F-4E05-9C01-24F812D45E7F}" type="pres">
      <dgm:prSet presAssocID="{9D275EEC-D09F-47CD-B2BE-C25A658CFB21}" presName="sibTrans" presStyleLbl="sibTrans2D1" presStyleIdx="0" presStyleCnt="3"/>
      <dgm:spPr/>
    </dgm:pt>
    <dgm:pt modelId="{740B753A-AE94-415F-B0A6-C0F4AB3741AE}" type="pres">
      <dgm:prSet presAssocID="{9D275EEC-D09F-47CD-B2BE-C25A658CFB21}" presName="connectorText" presStyleLbl="sibTrans2D1" presStyleIdx="0" presStyleCnt="3"/>
      <dgm:spPr/>
    </dgm:pt>
    <dgm:pt modelId="{0EB26458-5186-4228-9821-8D1BE1B71CB8}" type="pres">
      <dgm:prSet presAssocID="{5A240406-AB80-4B1C-BC2D-330A82E3CF18}" presName="node" presStyleLbl="node1" presStyleIdx="1" presStyleCnt="4">
        <dgm:presLayoutVars>
          <dgm:bulletEnabled val="1"/>
        </dgm:presLayoutVars>
      </dgm:prSet>
      <dgm:spPr/>
    </dgm:pt>
    <dgm:pt modelId="{2B100473-D3F5-4237-A682-1C7801BFAF4A}" type="pres">
      <dgm:prSet presAssocID="{1581C720-0913-4DB9-B921-013549E070B7}" presName="sibTrans" presStyleLbl="sibTrans2D1" presStyleIdx="1" presStyleCnt="3"/>
      <dgm:spPr/>
    </dgm:pt>
    <dgm:pt modelId="{26E395A5-7BF3-4B59-A0FE-DD66B6D4E661}" type="pres">
      <dgm:prSet presAssocID="{1581C720-0913-4DB9-B921-013549E070B7}" presName="connectorText" presStyleLbl="sibTrans2D1" presStyleIdx="1" presStyleCnt="3"/>
      <dgm:spPr/>
    </dgm:pt>
    <dgm:pt modelId="{1B4D4838-04B8-4458-8E6D-C369596322B3}" type="pres">
      <dgm:prSet presAssocID="{B19FB69B-F8A2-4387-86F0-6A26B31A9299}" presName="node" presStyleLbl="node1" presStyleIdx="2" presStyleCnt="4">
        <dgm:presLayoutVars>
          <dgm:bulletEnabled val="1"/>
        </dgm:presLayoutVars>
      </dgm:prSet>
      <dgm:spPr/>
    </dgm:pt>
    <dgm:pt modelId="{A266E284-1E83-44EB-AD38-883263372CB5}" type="pres">
      <dgm:prSet presAssocID="{135802BA-EA53-4697-8207-F6B8AC100D57}" presName="sibTrans" presStyleLbl="sibTrans2D1" presStyleIdx="2" presStyleCnt="3"/>
      <dgm:spPr/>
    </dgm:pt>
    <dgm:pt modelId="{44F2F986-32A9-41E2-A816-5CFF8450FD09}" type="pres">
      <dgm:prSet presAssocID="{135802BA-EA53-4697-8207-F6B8AC100D57}" presName="connectorText" presStyleLbl="sibTrans2D1" presStyleIdx="2" presStyleCnt="3"/>
      <dgm:spPr/>
    </dgm:pt>
    <dgm:pt modelId="{D0069914-BBE2-4984-9DB8-0379A2669A51}" type="pres">
      <dgm:prSet presAssocID="{606756A6-634A-4B97-BCED-288CCABA43FA}" presName="node" presStyleLbl="node1" presStyleIdx="3" presStyleCnt="4">
        <dgm:presLayoutVars>
          <dgm:bulletEnabled val="1"/>
        </dgm:presLayoutVars>
      </dgm:prSet>
      <dgm:spPr/>
    </dgm:pt>
  </dgm:ptLst>
  <dgm:cxnLst>
    <dgm:cxn modelId="{8A0D520A-9047-4440-8F98-A78BFDC28F7E}" type="presOf" srcId="{F5DF4D31-99B9-4CA9-A69F-407F9DFDCD6D}" destId="{CF338C78-F043-4A2F-9933-858C719F3448}" srcOrd="0" destOrd="0" presId="urn:microsoft.com/office/officeart/2005/8/layout/process1"/>
    <dgm:cxn modelId="{2946FC0F-4E73-480B-BFCE-75DF5325EE5F}" srcId="{B845D59E-921D-4742-B325-A57E9E4F6808}" destId="{F5DF4D31-99B9-4CA9-A69F-407F9DFDCD6D}" srcOrd="0" destOrd="0" parTransId="{834A8F3C-0122-4FE0-BF6C-CF53CDFF24D4}" sibTransId="{9D275EEC-D09F-47CD-B2BE-C25A658CFB21}"/>
    <dgm:cxn modelId="{43F6891B-CD0B-4A32-80BC-4267CE832053}" type="presOf" srcId="{B19FB69B-F8A2-4387-86F0-6A26B31A9299}" destId="{1B4D4838-04B8-4458-8E6D-C369596322B3}" srcOrd="0" destOrd="0" presId="urn:microsoft.com/office/officeart/2005/8/layout/process1"/>
    <dgm:cxn modelId="{7E286E32-A3FA-4991-98B3-7395658C1F80}" type="presOf" srcId="{B845D59E-921D-4742-B325-A57E9E4F6808}" destId="{1B98477D-4373-4072-B399-68765125EABD}" srcOrd="0" destOrd="0" presId="urn:microsoft.com/office/officeart/2005/8/layout/process1"/>
    <dgm:cxn modelId="{E1AF4563-C743-49CD-9498-D022F13307A7}" type="presOf" srcId="{5A240406-AB80-4B1C-BC2D-330A82E3CF18}" destId="{0EB26458-5186-4228-9821-8D1BE1B71CB8}" srcOrd="0" destOrd="0" presId="urn:microsoft.com/office/officeart/2005/8/layout/process1"/>
    <dgm:cxn modelId="{9FC2BF7D-5D5E-4544-B76A-7DB1BCAAB914}" srcId="{B845D59E-921D-4742-B325-A57E9E4F6808}" destId="{606756A6-634A-4B97-BCED-288CCABA43FA}" srcOrd="3" destOrd="0" parTransId="{462014DC-8971-42F5-9E70-8A298047AFC3}" sibTransId="{68D57C6A-F5AF-4597-B40C-66192253DE16}"/>
    <dgm:cxn modelId="{36A46D91-D046-47AA-B6B7-5C340B6FB267}" srcId="{B845D59E-921D-4742-B325-A57E9E4F6808}" destId="{5A240406-AB80-4B1C-BC2D-330A82E3CF18}" srcOrd="1" destOrd="0" parTransId="{1CD580FC-87EC-4CCC-8C9F-3D428335673F}" sibTransId="{1581C720-0913-4DB9-B921-013549E070B7}"/>
    <dgm:cxn modelId="{7B57FAA5-832A-44F2-9F9C-28DCDF7B9D4F}" type="presOf" srcId="{1581C720-0913-4DB9-B921-013549E070B7}" destId="{26E395A5-7BF3-4B59-A0FE-DD66B6D4E661}" srcOrd="1" destOrd="0" presId="urn:microsoft.com/office/officeart/2005/8/layout/process1"/>
    <dgm:cxn modelId="{5F7349A7-FE85-4699-8142-DABD1C0220F1}" type="presOf" srcId="{9D275EEC-D09F-47CD-B2BE-C25A658CFB21}" destId="{740B753A-AE94-415F-B0A6-C0F4AB3741AE}" srcOrd="1" destOrd="0" presId="urn:microsoft.com/office/officeart/2005/8/layout/process1"/>
    <dgm:cxn modelId="{CA69F1B1-A78A-44FB-B825-E9C2FBD7C95E}" type="presOf" srcId="{135802BA-EA53-4697-8207-F6B8AC100D57}" destId="{A266E284-1E83-44EB-AD38-883263372CB5}" srcOrd="0" destOrd="0" presId="urn:microsoft.com/office/officeart/2005/8/layout/process1"/>
    <dgm:cxn modelId="{453835C0-EF5B-443C-AB21-0406F90AC4B9}" type="presOf" srcId="{9D275EEC-D09F-47CD-B2BE-C25A658CFB21}" destId="{588EFEAE-F15F-4E05-9C01-24F812D45E7F}" srcOrd="0" destOrd="0" presId="urn:microsoft.com/office/officeart/2005/8/layout/process1"/>
    <dgm:cxn modelId="{2319FFC7-6937-49B9-9C09-93C465E6C34F}" srcId="{B845D59E-921D-4742-B325-A57E9E4F6808}" destId="{B19FB69B-F8A2-4387-86F0-6A26B31A9299}" srcOrd="2" destOrd="0" parTransId="{7C1E2717-0539-48CC-8D29-6E9CF38CA086}" sibTransId="{135802BA-EA53-4697-8207-F6B8AC100D57}"/>
    <dgm:cxn modelId="{40178DF1-FAAA-4C93-8C41-46490EF4FABF}" type="presOf" srcId="{135802BA-EA53-4697-8207-F6B8AC100D57}" destId="{44F2F986-32A9-41E2-A816-5CFF8450FD09}" srcOrd="1" destOrd="0" presId="urn:microsoft.com/office/officeart/2005/8/layout/process1"/>
    <dgm:cxn modelId="{0D7761FA-7BA4-4736-A6CA-77218F7B3B00}" type="presOf" srcId="{1581C720-0913-4DB9-B921-013549E070B7}" destId="{2B100473-D3F5-4237-A682-1C7801BFAF4A}" srcOrd="0" destOrd="0" presId="urn:microsoft.com/office/officeart/2005/8/layout/process1"/>
    <dgm:cxn modelId="{3C8E84FB-6355-4EFC-844D-BB867BB2BA5D}" type="presOf" srcId="{606756A6-634A-4B97-BCED-288CCABA43FA}" destId="{D0069914-BBE2-4984-9DB8-0379A2669A51}" srcOrd="0" destOrd="0" presId="urn:microsoft.com/office/officeart/2005/8/layout/process1"/>
    <dgm:cxn modelId="{6C948DB6-6D2E-46A8-9DCC-B91B4FABE351}" type="presParOf" srcId="{1B98477D-4373-4072-B399-68765125EABD}" destId="{CF338C78-F043-4A2F-9933-858C719F3448}" srcOrd="0" destOrd="0" presId="urn:microsoft.com/office/officeart/2005/8/layout/process1"/>
    <dgm:cxn modelId="{A53B9CEB-BC1A-4E2F-9436-554122F5842A}" type="presParOf" srcId="{1B98477D-4373-4072-B399-68765125EABD}" destId="{588EFEAE-F15F-4E05-9C01-24F812D45E7F}" srcOrd="1" destOrd="0" presId="urn:microsoft.com/office/officeart/2005/8/layout/process1"/>
    <dgm:cxn modelId="{E1BEF144-4D5B-41AA-AB34-3AF8C373EDCE}" type="presParOf" srcId="{588EFEAE-F15F-4E05-9C01-24F812D45E7F}" destId="{740B753A-AE94-415F-B0A6-C0F4AB3741AE}" srcOrd="0" destOrd="0" presId="urn:microsoft.com/office/officeart/2005/8/layout/process1"/>
    <dgm:cxn modelId="{66CC42EA-5289-40E9-B1FF-8C029737A418}" type="presParOf" srcId="{1B98477D-4373-4072-B399-68765125EABD}" destId="{0EB26458-5186-4228-9821-8D1BE1B71CB8}" srcOrd="2" destOrd="0" presId="urn:microsoft.com/office/officeart/2005/8/layout/process1"/>
    <dgm:cxn modelId="{6FEA78AE-C7F4-4302-BF2B-258672275AB9}" type="presParOf" srcId="{1B98477D-4373-4072-B399-68765125EABD}" destId="{2B100473-D3F5-4237-A682-1C7801BFAF4A}" srcOrd="3" destOrd="0" presId="urn:microsoft.com/office/officeart/2005/8/layout/process1"/>
    <dgm:cxn modelId="{22C3E895-355A-4CFD-9078-86332C83249C}" type="presParOf" srcId="{2B100473-D3F5-4237-A682-1C7801BFAF4A}" destId="{26E395A5-7BF3-4B59-A0FE-DD66B6D4E661}" srcOrd="0" destOrd="0" presId="urn:microsoft.com/office/officeart/2005/8/layout/process1"/>
    <dgm:cxn modelId="{E2355EF6-878E-4582-BEB9-B059B3A6C722}" type="presParOf" srcId="{1B98477D-4373-4072-B399-68765125EABD}" destId="{1B4D4838-04B8-4458-8E6D-C369596322B3}" srcOrd="4" destOrd="0" presId="urn:microsoft.com/office/officeart/2005/8/layout/process1"/>
    <dgm:cxn modelId="{852A0569-65BF-4476-9C3E-8DFD874818F1}" type="presParOf" srcId="{1B98477D-4373-4072-B399-68765125EABD}" destId="{A266E284-1E83-44EB-AD38-883263372CB5}" srcOrd="5" destOrd="0" presId="urn:microsoft.com/office/officeart/2005/8/layout/process1"/>
    <dgm:cxn modelId="{901F8CC6-91F6-4437-8486-4EE491D2B204}" type="presParOf" srcId="{A266E284-1E83-44EB-AD38-883263372CB5}" destId="{44F2F986-32A9-41E2-A816-5CFF8450FD09}" srcOrd="0" destOrd="0" presId="urn:microsoft.com/office/officeart/2005/8/layout/process1"/>
    <dgm:cxn modelId="{B1237D2C-3CB9-4336-BD35-F08889BE7ECD}" type="presParOf" srcId="{1B98477D-4373-4072-B399-68765125EABD}" destId="{D0069914-BBE2-4984-9DB8-0379A2669A51}"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23D747-D53C-4BAF-A3FA-4C5AB78C40C5}"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63A41AF3-DA72-4AEF-A85A-56A904DAD78C}">
      <dgm:prSet phldrT="[Text]"/>
      <dgm:spPr/>
      <dgm:t>
        <a:bodyPr/>
        <a:lstStyle/>
        <a:p>
          <a:r>
            <a:rPr lang="en-US" b="0" i="0" dirty="0"/>
            <a:t>Create a NumPy array from the column  in data, by applying the method </a:t>
          </a:r>
          <a:r>
            <a:rPr lang="en-US" b="0" i="0" dirty="0" err="1"/>
            <a:t>to_numpy</a:t>
          </a:r>
          <a:r>
            <a:rPr lang="en-US" b="0" i="0" dirty="0"/>
            <a:t>(_)</a:t>
          </a:r>
          <a:endParaRPr lang="en-IN" dirty="0"/>
        </a:p>
      </dgm:t>
    </dgm:pt>
    <dgm:pt modelId="{5A44DD74-6F49-47E8-BBD3-50FBF47A738D}" type="parTrans" cxnId="{1BF48291-8F9F-45E9-B167-799581EC3C2A}">
      <dgm:prSet/>
      <dgm:spPr/>
      <dgm:t>
        <a:bodyPr/>
        <a:lstStyle/>
        <a:p>
          <a:endParaRPr lang="en-IN"/>
        </a:p>
      </dgm:t>
    </dgm:pt>
    <dgm:pt modelId="{4FD20D47-9EE5-4E3C-BDA4-7E595FB8EB88}" type="sibTrans" cxnId="{1BF48291-8F9F-45E9-B167-799581EC3C2A}">
      <dgm:prSet/>
      <dgm:spPr/>
      <dgm:t>
        <a:bodyPr/>
        <a:lstStyle/>
        <a:p>
          <a:endParaRPr lang="en-IN"/>
        </a:p>
      </dgm:t>
    </dgm:pt>
    <dgm:pt modelId="{A677456B-7F69-4BD4-94B2-0376CBD78ED3}">
      <dgm:prSet/>
      <dgm:spPr/>
      <dgm:t>
        <a:bodyPr/>
        <a:lstStyle/>
        <a:p>
          <a:r>
            <a:rPr lang="en-US" b="0" i="0" dirty="0"/>
            <a:t>Use the function </a:t>
          </a:r>
          <a:r>
            <a:rPr lang="en-US" b="0" i="0" dirty="0" err="1"/>
            <a:t>train_test_split</a:t>
          </a:r>
          <a:r>
            <a:rPr lang="en-US" b="0" i="0" dirty="0"/>
            <a:t> to split the data X and Y into training and test data</a:t>
          </a:r>
          <a:endParaRPr lang="en-US" dirty="0"/>
        </a:p>
      </dgm:t>
    </dgm:pt>
    <dgm:pt modelId="{6D579BEE-2406-4911-9913-CE55677A583F}" type="parTrans" cxnId="{4F4C73BC-B6A2-4C41-B0FA-DBFA3959A1AD}">
      <dgm:prSet/>
      <dgm:spPr/>
      <dgm:t>
        <a:bodyPr/>
        <a:lstStyle/>
        <a:p>
          <a:endParaRPr lang="en-IN"/>
        </a:p>
      </dgm:t>
    </dgm:pt>
    <dgm:pt modelId="{0415EB66-7D3A-4F45-8890-4653AA472DAB}" type="sibTrans" cxnId="{4F4C73BC-B6A2-4C41-B0FA-DBFA3959A1AD}">
      <dgm:prSet/>
      <dgm:spPr/>
      <dgm:t>
        <a:bodyPr/>
        <a:lstStyle/>
        <a:p>
          <a:endParaRPr lang="en-IN"/>
        </a:p>
      </dgm:t>
    </dgm:pt>
    <dgm:pt modelId="{8CCAB6F4-DAF4-4456-953C-467A29F6C685}">
      <dgm:prSet/>
      <dgm:spPr/>
      <dgm:t>
        <a:bodyPr/>
        <a:lstStyle/>
        <a:p>
          <a:r>
            <a:rPr lang="en-US" b="0" i="0" dirty="0"/>
            <a:t>Standardize the data then reassign it to the variable  using the transform</a:t>
          </a:r>
          <a:endParaRPr lang="en-US" dirty="0"/>
        </a:p>
      </dgm:t>
    </dgm:pt>
    <dgm:pt modelId="{B4757C97-0B2D-414B-93B6-93FD5CC3ED43}" type="parTrans" cxnId="{550EB411-0CEB-42B4-B509-1B89F857D337}">
      <dgm:prSet/>
      <dgm:spPr/>
      <dgm:t>
        <a:bodyPr/>
        <a:lstStyle/>
        <a:p>
          <a:endParaRPr lang="en-IN"/>
        </a:p>
      </dgm:t>
    </dgm:pt>
    <dgm:pt modelId="{79696E8A-1FD0-4385-9D0E-CD38E6AA239B}" type="sibTrans" cxnId="{550EB411-0CEB-42B4-B509-1B89F857D337}">
      <dgm:prSet/>
      <dgm:spPr/>
      <dgm:t>
        <a:bodyPr/>
        <a:lstStyle/>
        <a:p>
          <a:endParaRPr lang="en-IN"/>
        </a:p>
      </dgm:t>
    </dgm:pt>
    <dgm:pt modelId="{7B00B4C2-BAE0-46FF-BEA2-609BA14DF9FE}">
      <dgm:prSet/>
      <dgm:spPr/>
      <dgm:t>
        <a:bodyPr/>
        <a:lstStyle/>
        <a:p>
          <a:r>
            <a:rPr lang="en-US" b="0" i="0"/>
            <a:t>Create a logistic regression object then create a GridSearchCV object  with cv = 10</a:t>
          </a:r>
          <a:endParaRPr lang="en-US"/>
        </a:p>
      </dgm:t>
    </dgm:pt>
    <dgm:pt modelId="{B3670D22-96FB-4314-9399-9EC18F2F0923}" type="parTrans" cxnId="{2A62AE1C-E20A-4628-BFF9-F97BE90908FB}">
      <dgm:prSet/>
      <dgm:spPr/>
      <dgm:t>
        <a:bodyPr/>
        <a:lstStyle/>
        <a:p>
          <a:endParaRPr lang="en-IN"/>
        </a:p>
      </dgm:t>
    </dgm:pt>
    <dgm:pt modelId="{ADB4AD7C-5F9C-4D66-A601-59453331A142}" type="sibTrans" cxnId="{2A62AE1C-E20A-4628-BFF9-F97BE90908FB}">
      <dgm:prSet/>
      <dgm:spPr/>
      <dgm:t>
        <a:bodyPr/>
        <a:lstStyle/>
        <a:p>
          <a:endParaRPr lang="en-IN"/>
        </a:p>
      </dgm:t>
    </dgm:pt>
    <dgm:pt modelId="{7F647F72-8C22-4722-8D68-8951105174C5}">
      <dgm:prSet/>
      <dgm:spPr/>
      <dgm:t>
        <a:bodyPr/>
        <a:lstStyle/>
        <a:p>
          <a:r>
            <a:rPr lang="en-US" b="0" i="0" dirty="0"/>
            <a:t>Calculate the accuracy on the test data using the method </a:t>
          </a:r>
          <a:br>
            <a:rPr lang="en-IN" dirty="0"/>
          </a:br>
          <a:endParaRPr lang="en-US" dirty="0"/>
        </a:p>
      </dgm:t>
    </dgm:pt>
    <dgm:pt modelId="{DB3D0236-6360-46E4-91D2-AE56EF157236}" type="parTrans" cxnId="{EAA29427-F483-4F25-9CED-CD9053CC715E}">
      <dgm:prSet/>
      <dgm:spPr/>
      <dgm:t>
        <a:bodyPr/>
        <a:lstStyle/>
        <a:p>
          <a:endParaRPr lang="en-IN"/>
        </a:p>
      </dgm:t>
    </dgm:pt>
    <dgm:pt modelId="{BB47663A-29AA-45E4-9A28-65C0B6319AD1}" type="sibTrans" cxnId="{EAA29427-F483-4F25-9CED-CD9053CC715E}">
      <dgm:prSet/>
      <dgm:spPr/>
      <dgm:t>
        <a:bodyPr/>
        <a:lstStyle/>
        <a:p>
          <a:endParaRPr lang="en-IN"/>
        </a:p>
      </dgm:t>
    </dgm:pt>
    <dgm:pt modelId="{938DF260-4A0E-4AC1-942E-E4209C109BCB}">
      <dgm:prSet/>
      <dgm:spPr/>
      <dgm:t>
        <a:bodyPr/>
        <a:lstStyle/>
        <a:p>
          <a:r>
            <a:rPr lang="en-US" b="0" i="0"/>
            <a:t>Create a support vector machine object then create a  object  with cv - 10</a:t>
          </a:r>
          <a:endParaRPr lang="en-US"/>
        </a:p>
      </dgm:t>
    </dgm:pt>
    <dgm:pt modelId="{221D5826-A456-4CE3-8925-91CA046EA016}" type="parTrans" cxnId="{3A54B566-0144-4D8F-B2E8-B2D145573FED}">
      <dgm:prSet/>
      <dgm:spPr/>
      <dgm:t>
        <a:bodyPr/>
        <a:lstStyle/>
        <a:p>
          <a:endParaRPr lang="en-IN"/>
        </a:p>
      </dgm:t>
    </dgm:pt>
    <dgm:pt modelId="{629B1A07-5ED3-4902-B4DD-FF37D89B44CF}" type="sibTrans" cxnId="{3A54B566-0144-4D8F-B2E8-B2D145573FED}">
      <dgm:prSet/>
      <dgm:spPr/>
      <dgm:t>
        <a:bodyPr/>
        <a:lstStyle/>
        <a:p>
          <a:endParaRPr lang="en-IN"/>
        </a:p>
      </dgm:t>
    </dgm:pt>
    <dgm:pt modelId="{110AE209-0435-4DFD-98F4-326CB7D64301}">
      <dgm:prSet/>
      <dgm:spPr/>
      <dgm:t>
        <a:bodyPr/>
        <a:lstStyle/>
        <a:p>
          <a:r>
            <a:rPr lang="en-US" b="0" i="0" dirty="0"/>
            <a:t>Calculate the accuracy on the test data using the method  score:</a:t>
          </a:r>
          <a:endParaRPr lang="en-US" dirty="0"/>
        </a:p>
      </dgm:t>
    </dgm:pt>
    <dgm:pt modelId="{BD9D0692-5BBA-4577-900F-A72F81B6B902}" type="parTrans" cxnId="{06EF1DAB-0C48-4FE4-9FDF-CA2523E8FDB6}">
      <dgm:prSet/>
      <dgm:spPr/>
      <dgm:t>
        <a:bodyPr/>
        <a:lstStyle/>
        <a:p>
          <a:endParaRPr lang="en-IN"/>
        </a:p>
      </dgm:t>
    </dgm:pt>
    <dgm:pt modelId="{D40B0679-3824-4BF0-8963-FBC20E21BF55}" type="sibTrans" cxnId="{06EF1DAB-0C48-4FE4-9FDF-CA2523E8FDB6}">
      <dgm:prSet/>
      <dgm:spPr/>
      <dgm:t>
        <a:bodyPr/>
        <a:lstStyle/>
        <a:p>
          <a:endParaRPr lang="en-IN"/>
        </a:p>
      </dgm:t>
    </dgm:pt>
    <dgm:pt modelId="{E94C494F-EC04-4C7C-AC46-CC6F689F4053}">
      <dgm:prSet/>
      <dgm:spPr/>
      <dgm:t>
        <a:bodyPr/>
        <a:lstStyle/>
        <a:p>
          <a:r>
            <a:rPr lang="en-US" b="0" i="0" dirty="0"/>
            <a:t>Create a decision tree classifier object then create a  object  with cv = 10</a:t>
          </a:r>
          <a:endParaRPr lang="en-US" dirty="0"/>
        </a:p>
      </dgm:t>
    </dgm:pt>
    <dgm:pt modelId="{F2035332-4115-4F3A-9706-8C298B509C93}" type="parTrans" cxnId="{D14B9089-03F2-4783-951B-9BAAEE0D87E9}">
      <dgm:prSet/>
      <dgm:spPr/>
      <dgm:t>
        <a:bodyPr/>
        <a:lstStyle/>
        <a:p>
          <a:endParaRPr lang="en-IN"/>
        </a:p>
      </dgm:t>
    </dgm:pt>
    <dgm:pt modelId="{95A86E09-0E21-4102-99BE-A77FA47ED6DF}" type="sibTrans" cxnId="{D14B9089-03F2-4783-951B-9BAAEE0D87E9}">
      <dgm:prSet/>
      <dgm:spPr/>
      <dgm:t>
        <a:bodyPr/>
        <a:lstStyle/>
        <a:p>
          <a:endParaRPr lang="en-IN"/>
        </a:p>
      </dgm:t>
    </dgm:pt>
    <dgm:pt modelId="{89C68D32-EC85-4351-9B57-93EF90ADCE30}">
      <dgm:prSet/>
      <dgm:spPr/>
      <dgm:t>
        <a:bodyPr/>
        <a:lstStyle/>
        <a:p>
          <a:r>
            <a:rPr lang="en-US" b="0" i="0" dirty="0"/>
            <a:t>Calculate the accuracy of </a:t>
          </a:r>
          <a:r>
            <a:rPr lang="en-US" b="0" i="0" dirty="0" err="1"/>
            <a:t>tree_cv</a:t>
          </a:r>
          <a:r>
            <a:rPr lang="en-US" b="0" i="0" dirty="0"/>
            <a:t> on the test data using the method :</a:t>
          </a:r>
          <a:endParaRPr lang="en-US" dirty="0"/>
        </a:p>
      </dgm:t>
    </dgm:pt>
    <dgm:pt modelId="{43AF6011-ED7C-430A-A895-C5ECCB50B23A}" type="parTrans" cxnId="{9D2ACE6E-3863-4345-B9BE-70DF2C329311}">
      <dgm:prSet/>
      <dgm:spPr/>
      <dgm:t>
        <a:bodyPr/>
        <a:lstStyle/>
        <a:p>
          <a:endParaRPr lang="en-IN"/>
        </a:p>
      </dgm:t>
    </dgm:pt>
    <dgm:pt modelId="{E904DA69-EBFD-4C2E-BE6C-E88DC0755971}" type="sibTrans" cxnId="{9D2ACE6E-3863-4345-B9BE-70DF2C329311}">
      <dgm:prSet/>
      <dgm:spPr/>
      <dgm:t>
        <a:bodyPr/>
        <a:lstStyle/>
        <a:p>
          <a:endParaRPr lang="en-IN"/>
        </a:p>
      </dgm:t>
    </dgm:pt>
    <dgm:pt modelId="{9CEC7AA5-C038-4FE8-9DEB-0AC0F2F67585}">
      <dgm:prSet/>
      <dgm:spPr/>
      <dgm:t>
        <a:bodyPr/>
        <a:lstStyle/>
        <a:p>
          <a:r>
            <a:rPr lang="en-US" b="0" i="0" dirty="0"/>
            <a:t>Create a k nearest neighbors object then create a  object  with cv = 10</a:t>
          </a:r>
          <a:endParaRPr lang="en-US" dirty="0"/>
        </a:p>
      </dgm:t>
    </dgm:pt>
    <dgm:pt modelId="{0AC14E95-35EA-46AD-8A74-C5D466C17DD8}" type="parTrans" cxnId="{483199B0-F447-4CDD-9AD2-180E721747EE}">
      <dgm:prSet/>
      <dgm:spPr/>
      <dgm:t>
        <a:bodyPr/>
        <a:lstStyle/>
        <a:p>
          <a:endParaRPr lang="en-IN"/>
        </a:p>
      </dgm:t>
    </dgm:pt>
    <dgm:pt modelId="{985DA79F-C5DB-4A85-9698-AD1059E2092E}" type="sibTrans" cxnId="{483199B0-F447-4CDD-9AD2-180E721747EE}">
      <dgm:prSet/>
      <dgm:spPr/>
      <dgm:t>
        <a:bodyPr/>
        <a:lstStyle/>
        <a:p>
          <a:endParaRPr lang="en-IN"/>
        </a:p>
      </dgm:t>
    </dgm:pt>
    <dgm:pt modelId="{C7E8C273-C234-40A6-88B4-349BB619B0A0}">
      <dgm:prSet/>
      <dgm:spPr/>
      <dgm:t>
        <a:bodyPr/>
        <a:lstStyle/>
        <a:p>
          <a:r>
            <a:rPr lang="en-US" b="0" i="0"/>
            <a:t>Calculate the accuracy of tree_cv on the test data using the method </a:t>
          </a:r>
          <a:endParaRPr lang="en-US"/>
        </a:p>
      </dgm:t>
    </dgm:pt>
    <dgm:pt modelId="{EC462A15-6B22-4ED9-B1A6-F48A22EB1D4A}" type="parTrans" cxnId="{7CE09841-3964-449C-8573-49828EF8720E}">
      <dgm:prSet/>
      <dgm:spPr/>
      <dgm:t>
        <a:bodyPr/>
        <a:lstStyle/>
        <a:p>
          <a:endParaRPr lang="en-IN"/>
        </a:p>
      </dgm:t>
    </dgm:pt>
    <dgm:pt modelId="{8DCDD727-F4CD-419F-9000-AB693AF9386F}" type="sibTrans" cxnId="{7CE09841-3964-449C-8573-49828EF8720E}">
      <dgm:prSet/>
      <dgm:spPr/>
      <dgm:t>
        <a:bodyPr/>
        <a:lstStyle/>
        <a:p>
          <a:endParaRPr lang="en-IN"/>
        </a:p>
      </dgm:t>
    </dgm:pt>
    <dgm:pt modelId="{AE1D0AA4-23B7-40F5-8C6D-6C54AD5D961B}">
      <dgm:prSet/>
      <dgm:spPr/>
      <dgm:t>
        <a:bodyPr/>
        <a:lstStyle/>
        <a:p>
          <a:r>
            <a:rPr lang="en-US" b="0" i="0" dirty="0"/>
            <a:t>Find the method performs </a:t>
          </a:r>
          <a:r>
            <a:rPr lang="en-US" b="0" i="0" dirty="0" err="1"/>
            <a:t>bes</a:t>
          </a:r>
          <a:endParaRPr lang="en-US" dirty="0"/>
        </a:p>
      </dgm:t>
    </dgm:pt>
    <dgm:pt modelId="{9245310F-B922-4990-BE5C-ABF73FE6FA71}" type="parTrans" cxnId="{4AD63ACA-29E7-47BA-B75C-B2DC699D7273}">
      <dgm:prSet/>
      <dgm:spPr/>
      <dgm:t>
        <a:bodyPr/>
        <a:lstStyle/>
        <a:p>
          <a:endParaRPr lang="en-IN"/>
        </a:p>
      </dgm:t>
    </dgm:pt>
    <dgm:pt modelId="{0360D315-157F-4F0A-ACA5-7B5E1DC1556F}" type="sibTrans" cxnId="{4AD63ACA-29E7-47BA-B75C-B2DC699D7273}">
      <dgm:prSet/>
      <dgm:spPr/>
      <dgm:t>
        <a:bodyPr/>
        <a:lstStyle/>
        <a:p>
          <a:endParaRPr lang="en-IN"/>
        </a:p>
      </dgm:t>
    </dgm:pt>
    <dgm:pt modelId="{FF79604A-CE5C-4BB6-A84B-3FB95D26AE9D}" type="pres">
      <dgm:prSet presAssocID="{FE23D747-D53C-4BAF-A3FA-4C5AB78C40C5}" presName="Name0" presStyleCnt="0">
        <dgm:presLayoutVars>
          <dgm:dir/>
          <dgm:resizeHandles val="exact"/>
        </dgm:presLayoutVars>
      </dgm:prSet>
      <dgm:spPr/>
    </dgm:pt>
    <dgm:pt modelId="{62F3CADD-E13F-433F-8603-2A1E83EF4098}" type="pres">
      <dgm:prSet presAssocID="{63A41AF3-DA72-4AEF-A85A-56A904DAD78C}" presName="node" presStyleLbl="node1" presStyleIdx="0" presStyleCnt="12">
        <dgm:presLayoutVars>
          <dgm:bulletEnabled val="1"/>
        </dgm:presLayoutVars>
      </dgm:prSet>
      <dgm:spPr/>
    </dgm:pt>
    <dgm:pt modelId="{BFC75812-843C-4C60-879F-E5B230BFFF6E}" type="pres">
      <dgm:prSet presAssocID="{4FD20D47-9EE5-4E3C-BDA4-7E595FB8EB88}" presName="sibTrans" presStyleLbl="sibTrans2D1" presStyleIdx="0" presStyleCnt="11"/>
      <dgm:spPr/>
    </dgm:pt>
    <dgm:pt modelId="{9A526251-B2D3-47DF-B634-C2D23639DC6E}" type="pres">
      <dgm:prSet presAssocID="{4FD20D47-9EE5-4E3C-BDA4-7E595FB8EB88}" presName="connectorText" presStyleLbl="sibTrans2D1" presStyleIdx="0" presStyleCnt="11"/>
      <dgm:spPr/>
    </dgm:pt>
    <dgm:pt modelId="{2C5C77A8-1CCB-40E4-8F68-6CB4EDC47885}" type="pres">
      <dgm:prSet presAssocID="{8CCAB6F4-DAF4-4456-953C-467A29F6C685}" presName="node" presStyleLbl="node1" presStyleIdx="1" presStyleCnt="12">
        <dgm:presLayoutVars>
          <dgm:bulletEnabled val="1"/>
        </dgm:presLayoutVars>
      </dgm:prSet>
      <dgm:spPr/>
    </dgm:pt>
    <dgm:pt modelId="{E73C8396-C909-48EC-B197-BDC08D670AB0}" type="pres">
      <dgm:prSet presAssocID="{79696E8A-1FD0-4385-9D0E-CD38E6AA239B}" presName="sibTrans" presStyleLbl="sibTrans2D1" presStyleIdx="1" presStyleCnt="11"/>
      <dgm:spPr/>
    </dgm:pt>
    <dgm:pt modelId="{46DF53B4-BFD8-4909-8AE0-38A9A0B123F2}" type="pres">
      <dgm:prSet presAssocID="{79696E8A-1FD0-4385-9D0E-CD38E6AA239B}" presName="connectorText" presStyleLbl="sibTrans2D1" presStyleIdx="1" presStyleCnt="11"/>
      <dgm:spPr/>
    </dgm:pt>
    <dgm:pt modelId="{FDAB01EB-EC3B-4EFD-9B8A-C02CE8299FF3}" type="pres">
      <dgm:prSet presAssocID="{A677456B-7F69-4BD4-94B2-0376CBD78ED3}" presName="node" presStyleLbl="node1" presStyleIdx="2" presStyleCnt="12">
        <dgm:presLayoutVars>
          <dgm:bulletEnabled val="1"/>
        </dgm:presLayoutVars>
      </dgm:prSet>
      <dgm:spPr/>
    </dgm:pt>
    <dgm:pt modelId="{24BA249E-024D-4449-9A2D-707654D6D573}" type="pres">
      <dgm:prSet presAssocID="{0415EB66-7D3A-4F45-8890-4653AA472DAB}" presName="sibTrans" presStyleLbl="sibTrans2D1" presStyleIdx="2" presStyleCnt="11"/>
      <dgm:spPr/>
    </dgm:pt>
    <dgm:pt modelId="{8F378714-E560-47B9-B8BF-BA0B985C11E3}" type="pres">
      <dgm:prSet presAssocID="{0415EB66-7D3A-4F45-8890-4653AA472DAB}" presName="connectorText" presStyleLbl="sibTrans2D1" presStyleIdx="2" presStyleCnt="11"/>
      <dgm:spPr/>
    </dgm:pt>
    <dgm:pt modelId="{806BF552-7903-4790-A87D-423D4EC06651}" type="pres">
      <dgm:prSet presAssocID="{7B00B4C2-BAE0-46FF-BEA2-609BA14DF9FE}" presName="node" presStyleLbl="node1" presStyleIdx="3" presStyleCnt="12">
        <dgm:presLayoutVars>
          <dgm:bulletEnabled val="1"/>
        </dgm:presLayoutVars>
      </dgm:prSet>
      <dgm:spPr/>
    </dgm:pt>
    <dgm:pt modelId="{F15C8DCD-4A14-4498-80D5-4BCE8C88C7AD}" type="pres">
      <dgm:prSet presAssocID="{ADB4AD7C-5F9C-4D66-A601-59453331A142}" presName="sibTrans" presStyleLbl="sibTrans2D1" presStyleIdx="3" presStyleCnt="11"/>
      <dgm:spPr/>
    </dgm:pt>
    <dgm:pt modelId="{5CE201ED-E164-40C5-8573-C39B4EB8AD52}" type="pres">
      <dgm:prSet presAssocID="{ADB4AD7C-5F9C-4D66-A601-59453331A142}" presName="connectorText" presStyleLbl="sibTrans2D1" presStyleIdx="3" presStyleCnt="11"/>
      <dgm:spPr/>
    </dgm:pt>
    <dgm:pt modelId="{DE7A69DE-C4A2-425E-9220-31BC0055C849}" type="pres">
      <dgm:prSet presAssocID="{7F647F72-8C22-4722-8D68-8951105174C5}" presName="node" presStyleLbl="node1" presStyleIdx="4" presStyleCnt="12">
        <dgm:presLayoutVars>
          <dgm:bulletEnabled val="1"/>
        </dgm:presLayoutVars>
      </dgm:prSet>
      <dgm:spPr/>
    </dgm:pt>
    <dgm:pt modelId="{8AB11621-6E5D-44B2-B94D-64D446151088}" type="pres">
      <dgm:prSet presAssocID="{BB47663A-29AA-45E4-9A28-65C0B6319AD1}" presName="sibTrans" presStyleLbl="sibTrans2D1" presStyleIdx="4" presStyleCnt="11"/>
      <dgm:spPr/>
    </dgm:pt>
    <dgm:pt modelId="{86076AC8-7770-4F01-B1A8-4B8D2A40FCF2}" type="pres">
      <dgm:prSet presAssocID="{BB47663A-29AA-45E4-9A28-65C0B6319AD1}" presName="connectorText" presStyleLbl="sibTrans2D1" presStyleIdx="4" presStyleCnt="11"/>
      <dgm:spPr/>
    </dgm:pt>
    <dgm:pt modelId="{EB81BC49-C874-4ED5-A077-CF715697358D}" type="pres">
      <dgm:prSet presAssocID="{938DF260-4A0E-4AC1-942E-E4209C109BCB}" presName="node" presStyleLbl="node1" presStyleIdx="5" presStyleCnt="12">
        <dgm:presLayoutVars>
          <dgm:bulletEnabled val="1"/>
        </dgm:presLayoutVars>
      </dgm:prSet>
      <dgm:spPr/>
    </dgm:pt>
    <dgm:pt modelId="{740E67CF-A6BE-4B63-9055-E0EE25BBF20F}" type="pres">
      <dgm:prSet presAssocID="{629B1A07-5ED3-4902-B4DD-FF37D89B44CF}" presName="sibTrans" presStyleLbl="sibTrans2D1" presStyleIdx="5" presStyleCnt="11"/>
      <dgm:spPr/>
    </dgm:pt>
    <dgm:pt modelId="{4E71E090-C587-409C-B157-66D50561E6D8}" type="pres">
      <dgm:prSet presAssocID="{629B1A07-5ED3-4902-B4DD-FF37D89B44CF}" presName="connectorText" presStyleLbl="sibTrans2D1" presStyleIdx="5" presStyleCnt="11"/>
      <dgm:spPr/>
    </dgm:pt>
    <dgm:pt modelId="{658B6FA4-9A6A-41DF-B85A-E57F11AEE672}" type="pres">
      <dgm:prSet presAssocID="{110AE209-0435-4DFD-98F4-326CB7D64301}" presName="node" presStyleLbl="node1" presStyleIdx="6" presStyleCnt="12">
        <dgm:presLayoutVars>
          <dgm:bulletEnabled val="1"/>
        </dgm:presLayoutVars>
      </dgm:prSet>
      <dgm:spPr/>
    </dgm:pt>
    <dgm:pt modelId="{DB43CA3D-586F-4AA7-8852-DBB60B55F0CB}" type="pres">
      <dgm:prSet presAssocID="{D40B0679-3824-4BF0-8963-FBC20E21BF55}" presName="sibTrans" presStyleLbl="sibTrans2D1" presStyleIdx="6" presStyleCnt="11" custAng="122223"/>
      <dgm:spPr/>
    </dgm:pt>
    <dgm:pt modelId="{152B5EEC-11BF-4F29-B2E6-B5A7AED5769A}" type="pres">
      <dgm:prSet presAssocID="{D40B0679-3824-4BF0-8963-FBC20E21BF55}" presName="connectorText" presStyleLbl="sibTrans2D1" presStyleIdx="6" presStyleCnt="11"/>
      <dgm:spPr/>
    </dgm:pt>
    <dgm:pt modelId="{6DA37AB8-7A1C-4E4C-AA28-92B7F92B5F0D}" type="pres">
      <dgm:prSet presAssocID="{E94C494F-EC04-4C7C-AC46-CC6F689F4053}" presName="node" presStyleLbl="node1" presStyleIdx="7" presStyleCnt="12" custLinFactNeighborX="-37501" custLinFactNeighborY="3215">
        <dgm:presLayoutVars>
          <dgm:bulletEnabled val="1"/>
        </dgm:presLayoutVars>
      </dgm:prSet>
      <dgm:spPr/>
    </dgm:pt>
    <dgm:pt modelId="{42DB5179-35DF-47E2-BA57-59307FE12BC4}" type="pres">
      <dgm:prSet presAssocID="{95A86E09-0E21-4102-99BE-A77FA47ED6DF}" presName="sibTrans" presStyleLbl="sibTrans2D1" presStyleIdx="7" presStyleCnt="11"/>
      <dgm:spPr/>
    </dgm:pt>
    <dgm:pt modelId="{6BB4B19F-1264-4997-A4F7-1CB216D2BB49}" type="pres">
      <dgm:prSet presAssocID="{95A86E09-0E21-4102-99BE-A77FA47ED6DF}" presName="connectorText" presStyleLbl="sibTrans2D1" presStyleIdx="7" presStyleCnt="11"/>
      <dgm:spPr/>
    </dgm:pt>
    <dgm:pt modelId="{ADB981F1-B4EB-46D4-B763-7619A611743F}" type="pres">
      <dgm:prSet presAssocID="{89C68D32-EC85-4351-9B57-93EF90ADCE30}" presName="node" presStyleLbl="node1" presStyleIdx="8" presStyleCnt="12" custLinFactNeighborX="-95573" custLinFactNeighborY="764">
        <dgm:presLayoutVars>
          <dgm:bulletEnabled val="1"/>
        </dgm:presLayoutVars>
      </dgm:prSet>
      <dgm:spPr/>
    </dgm:pt>
    <dgm:pt modelId="{58F6A497-B0C1-4256-B276-275A4DCDABF5}" type="pres">
      <dgm:prSet presAssocID="{E904DA69-EBFD-4C2E-BE6C-E88DC0755971}" presName="sibTrans" presStyleLbl="sibTrans2D1" presStyleIdx="8" presStyleCnt="11"/>
      <dgm:spPr/>
    </dgm:pt>
    <dgm:pt modelId="{808C77D2-5392-493C-854C-8529C079C56E}" type="pres">
      <dgm:prSet presAssocID="{E904DA69-EBFD-4C2E-BE6C-E88DC0755971}" presName="connectorText" presStyleLbl="sibTrans2D1" presStyleIdx="8" presStyleCnt="11"/>
      <dgm:spPr/>
    </dgm:pt>
    <dgm:pt modelId="{4D53DB0F-FE50-4E6F-A863-5D562D7649E8}" type="pres">
      <dgm:prSet presAssocID="{9CEC7AA5-C038-4FE8-9DEB-0AC0F2F67585}" presName="node" presStyleLbl="node1" presStyleIdx="9" presStyleCnt="12" custScaleY="93773" custLinFactNeighborX="-68124" custLinFactNeighborY="764">
        <dgm:presLayoutVars>
          <dgm:bulletEnabled val="1"/>
        </dgm:presLayoutVars>
      </dgm:prSet>
      <dgm:spPr/>
    </dgm:pt>
    <dgm:pt modelId="{EE739936-AEB1-4B8B-9581-71F06E82E9C6}" type="pres">
      <dgm:prSet presAssocID="{985DA79F-C5DB-4A85-9698-AD1059E2092E}" presName="sibTrans" presStyleLbl="sibTrans2D1" presStyleIdx="9" presStyleCnt="11"/>
      <dgm:spPr/>
    </dgm:pt>
    <dgm:pt modelId="{E0E3AE2B-7586-40F8-BFE4-19F8CBB5DC9A}" type="pres">
      <dgm:prSet presAssocID="{985DA79F-C5DB-4A85-9698-AD1059E2092E}" presName="connectorText" presStyleLbl="sibTrans2D1" presStyleIdx="9" presStyleCnt="11"/>
      <dgm:spPr/>
    </dgm:pt>
    <dgm:pt modelId="{A196F0E0-7CFF-4DAE-A170-E7C7552F9607}" type="pres">
      <dgm:prSet presAssocID="{C7E8C273-C234-40A6-88B4-349BB619B0A0}" presName="node" presStyleLbl="node1" presStyleIdx="10" presStyleCnt="12" custLinFactNeighborX="-57585" custLinFactNeighborY="11218">
        <dgm:presLayoutVars>
          <dgm:bulletEnabled val="1"/>
        </dgm:presLayoutVars>
      </dgm:prSet>
      <dgm:spPr/>
    </dgm:pt>
    <dgm:pt modelId="{AAEC9911-9786-4567-BC0E-F98A2FD78D04}" type="pres">
      <dgm:prSet presAssocID="{8DCDD727-F4CD-419F-9000-AB693AF9386F}" presName="sibTrans" presStyleLbl="sibTrans2D1" presStyleIdx="10" presStyleCnt="11"/>
      <dgm:spPr/>
    </dgm:pt>
    <dgm:pt modelId="{75378441-69C3-41F0-BC93-F2236A7B31F2}" type="pres">
      <dgm:prSet presAssocID="{8DCDD727-F4CD-419F-9000-AB693AF9386F}" presName="connectorText" presStyleLbl="sibTrans2D1" presStyleIdx="10" presStyleCnt="11"/>
      <dgm:spPr/>
    </dgm:pt>
    <dgm:pt modelId="{CAB87868-BD5B-4FA8-8388-AAB61E1332E0}" type="pres">
      <dgm:prSet presAssocID="{AE1D0AA4-23B7-40F5-8C6D-6C54AD5D961B}" presName="node" presStyleLbl="node1" presStyleIdx="11" presStyleCnt="12" custLinFactNeighborX="-57585" custLinFactNeighborY="11218">
        <dgm:presLayoutVars>
          <dgm:bulletEnabled val="1"/>
        </dgm:presLayoutVars>
      </dgm:prSet>
      <dgm:spPr/>
    </dgm:pt>
  </dgm:ptLst>
  <dgm:cxnLst>
    <dgm:cxn modelId="{635E1705-3BE6-4249-9836-DE38CD0CE5B1}" type="presOf" srcId="{ADB4AD7C-5F9C-4D66-A601-59453331A142}" destId="{F15C8DCD-4A14-4498-80D5-4BCE8C88C7AD}" srcOrd="0" destOrd="0" presId="urn:microsoft.com/office/officeart/2005/8/layout/process1"/>
    <dgm:cxn modelId="{920FB10A-1E52-4E21-8659-AA59C41C2B00}" type="presOf" srcId="{79696E8A-1FD0-4385-9D0E-CD38E6AA239B}" destId="{E73C8396-C909-48EC-B197-BDC08D670AB0}" srcOrd="0" destOrd="0" presId="urn:microsoft.com/office/officeart/2005/8/layout/process1"/>
    <dgm:cxn modelId="{550EB411-0CEB-42B4-B509-1B89F857D337}" srcId="{FE23D747-D53C-4BAF-A3FA-4C5AB78C40C5}" destId="{8CCAB6F4-DAF4-4456-953C-467A29F6C685}" srcOrd="1" destOrd="0" parTransId="{B4757C97-0B2D-414B-93B6-93FD5CC3ED43}" sibTransId="{79696E8A-1FD0-4385-9D0E-CD38E6AA239B}"/>
    <dgm:cxn modelId="{92BE521C-FD30-47F2-82E6-E56C416BD3BE}" type="presOf" srcId="{110AE209-0435-4DFD-98F4-326CB7D64301}" destId="{658B6FA4-9A6A-41DF-B85A-E57F11AEE672}" srcOrd="0" destOrd="0" presId="urn:microsoft.com/office/officeart/2005/8/layout/process1"/>
    <dgm:cxn modelId="{2A62AE1C-E20A-4628-BFF9-F97BE90908FB}" srcId="{FE23D747-D53C-4BAF-A3FA-4C5AB78C40C5}" destId="{7B00B4C2-BAE0-46FF-BEA2-609BA14DF9FE}" srcOrd="3" destOrd="0" parTransId="{B3670D22-96FB-4314-9399-9EC18F2F0923}" sibTransId="{ADB4AD7C-5F9C-4D66-A601-59453331A142}"/>
    <dgm:cxn modelId="{A362AD26-D421-404C-9AD5-5BF0B695B26F}" type="presOf" srcId="{8DCDD727-F4CD-419F-9000-AB693AF9386F}" destId="{AAEC9911-9786-4567-BC0E-F98A2FD78D04}" srcOrd="0" destOrd="0" presId="urn:microsoft.com/office/officeart/2005/8/layout/process1"/>
    <dgm:cxn modelId="{EAA29427-F483-4F25-9CED-CD9053CC715E}" srcId="{FE23D747-D53C-4BAF-A3FA-4C5AB78C40C5}" destId="{7F647F72-8C22-4722-8D68-8951105174C5}" srcOrd="4" destOrd="0" parTransId="{DB3D0236-6360-46E4-91D2-AE56EF157236}" sibTransId="{BB47663A-29AA-45E4-9A28-65C0B6319AD1}"/>
    <dgm:cxn modelId="{E9A59927-F2FC-4010-971B-15EB1FD2E232}" type="presOf" srcId="{629B1A07-5ED3-4902-B4DD-FF37D89B44CF}" destId="{740E67CF-A6BE-4B63-9055-E0EE25BBF20F}" srcOrd="0" destOrd="0" presId="urn:microsoft.com/office/officeart/2005/8/layout/process1"/>
    <dgm:cxn modelId="{542E7B2A-4192-437B-8AE5-340870A764E0}" type="presOf" srcId="{AE1D0AA4-23B7-40F5-8C6D-6C54AD5D961B}" destId="{CAB87868-BD5B-4FA8-8388-AAB61E1332E0}" srcOrd="0" destOrd="0" presId="urn:microsoft.com/office/officeart/2005/8/layout/process1"/>
    <dgm:cxn modelId="{2573FA32-18D8-4DAE-9475-689F3C0F638D}" type="presOf" srcId="{E904DA69-EBFD-4C2E-BE6C-E88DC0755971}" destId="{808C77D2-5392-493C-854C-8529C079C56E}" srcOrd="1" destOrd="0" presId="urn:microsoft.com/office/officeart/2005/8/layout/process1"/>
    <dgm:cxn modelId="{8859FE32-7BD0-4764-9DDF-0C7002369765}" type="presOf" srcId="{4FD20D47-9EE5-4E3C-BDA4-7E595FB8EB88}" destId="{BFC75812-843C-4C60-879F-E5B230BFFF6E}" srcOrd="0" destOrd="0" presId="urn:microsoft.com/office/officeart/2005/8/layout/process1"/>
    <dgm:cxn modelId="{72BAE43A-2D9C-4529-94B8-6B6E06E81B1F}" type="presOf" srcId="{A677456B-7F69-4BD4-94B2-0376CBD78ED3}" destId="{FDAB01EB-EC3B-4EFD-9B8A-C02CE8299FF3}" srcOrd="0" destOrd="0" presId="urn:microsoft.com/office/officeart/2005/8/layout/process1"/>
    <dgm:cxn modelId="{8844565B-647E-46CC-B832-CA76047709E0}" type="presOf" srcId="{D40B0679-3824-4BF0-8963-FBC20E21BF55}" destId="{152B5EEC-11BF-4F29-B2E6-B5A7AED5769A}" srcOrd="1" destOrd="0" presId="urn:microsoft.com/office/officeart/2005/8/layout/process1"/>
    <dgm:cxn modelId="{F02B3B5E-8703-48F5-9341-0AE49B982C18}" type="presOf" srcId="{79696E8A-1FD0-4385-9D0E-CD38E6AA239B}" destId="{46DF53B4-BFD8-4909-8AE0-38A9A0B123F2}" srcOrd="1" destOrd="0" presId="urn:microsoft.com/office/officeart/2005/8/layout/process1"/>
    <dgm:cxn modelId="{70BB5261-D84B-4D3A-92B6-455D5F21886B}" type="presOf" srcId="{9CEC7AA5-C038-4FE8-9DEB-0AC0F2F67585}" destId="{4D53DB0F-FE50-4E6F-A863-5D562D7649E8}" srcOrd="0" destOrd="0" presId="urn:microsoft.com/office/officeart/2005/8/layout/process1"/>
    <dgm:cxn modelId="{7CE09841-3964-449C-8573-49828EF8720E}" srcId="{FE23D747-D53C-4BAF-A3FA-4C5AB78C40C5}" destId="{C7E8C273-C234-40A6-88B4-349BB619B0A0}" srcOrd="10" destOrd="0" parTransId="{EC462A15-6B22-4ED9-B1A6-F48A22EB1D4A}" sibTransId="{8DCDD727-F4CD-419F-9000-AB693AF9386F}"/>
    <dgm:cxn modelId="{BE644363-58F8-43C7-B7CA-24F9AC9DD8AE}" type="presOf" srcId="{95A86E09-0E21-4102-99BE-A77FA47ED6DF}" destId="{42DB5179-35DF-47E2-BA57-59307FE12BC4}" srcOrd="0" destOrd="0" presId="urn:microsoft.com/office/officeart/2005/8/layout/process1"/>
    <dgm:cxn modelId="{B5C9AF66-76E2-4C22-BFD9-A5F744E063FC}" type="presOf" srcId="{985DA79F-C5DB-4A85-9698-AD1059E2092E}" destId="{E0E3AE2B-7586-40F8-BFE4-19F8CBB5DC9A}" srcOrd="1" destOrd="0" presId="urn:microsoft.com/office/officeart/2005/8/layout/process1"/>
    <dgm:cxn modelId="{3A54B566-0144-4D8F-B2E8-B2D145573FED}" srcId="{FE23D747-D53C-4BAF-A3FA-4C5AB78C40C5}" destId="{938DF260-4A0E-4AC1-942E-E4209C109BCB}" srcOrd="5" destOrd="0" parTransId="{221D5826-A456-4CE3-8925-91CA046EA016}" sibTransId="{629B1A07-5ED3-4902-B4DD-FF37D89B44CF}"/>
    <dgm:cxn modelId="{1B5F3647-8C92-407C-9834-12B8AA024F7B}" type="presOf" srcId="{95A86E09-0E21-4102-99BE-A77FA47ED6DF}" destId="{6BB4B19F-1264-4997-A4F7-1CB216D2BB49}" srcOrd="1" destOrd="0" presId="urn:microsoft.com/office/officeart/2005/8/layout/process1"/>
    <dgm:cxn modelId="{9D2ACE6E-3863-4345-B9BE-70DF2C329311}" srcId="{FE23D747-D53C-4BAF-A3FA-4C5AB78C40C5}" destId="{89C68D32-EC85-4351-9B57-93EF90ADCE30}" srcOrd="8" destOrd="0" parTransId="{43AF6011-ED7C-430A-A895-C5ECCB50B23A}" sibTransId="{E904DA69-EBFD-4C2E-BE6C-E88DC0755971}"/>
    <dgm:cxn modelId="{9CB4EB6F-F7FC-473D-B501-FC1D281CE26A}" type="presOf" srcId="{0415EB66-7D3A-4F45-8890-4653AA472DAB}" destId="{24BA249E-024D-4449-9A2D-707654D6D573}" srcOrd="0" destOrd="0" presId="urn:microsoft.com/office/officeart/2005/8/layout/process1"/>
    <dgm:cxn modelId="{7470D274-B87E-4F65-92B8-370DE5DCFCC0}" type="presOf" srcId="{8CCAB6F4-DAF4-4456-953C-467A29F6C685}" destId="{2C5C77A8-1CCB-40E4-8F68-6CB4EDC47885}" srcOrd="0" destOrd="0" presId="urn:microsoft.com/office/officeart/2005/8/layout/process1"/>
    <dgm:cxn modelId="{2069CF77-1E80-4F0C-9118-1C1611EFD457}" type="presOf" srcId="{63A41AF3-DA72-4AEF-A85A-56A904DAD78C}" destId="{62F3CADD-E13F-433F-8603-2A1E83EF4098}" srcOrd="0" destOrd="0" presId="urn:microsoft.com/office/officeart/2005/8/layout/process1"/>
    <dgm:cxn modelId="{19EE6259-4571-434E-984E-C3A7B57CD4AD}" type="presOf" srcId="{89C68D32-EC85-4351-9B57-93EF90ADCE30}" destId="{ADB981F1-B4EB-46D4-B763-7619A611743F}" srcOrd="0" destOrd="0" presId="urn:microsoft.com/office/officeart/2005/8/layout/process1"/>
    <dgm:cxn modelId="{0B8E077E-344C-422A-9C2E-709C520C9CAF}" type="presOf" srcId="{FE23D747-D53C-4BAF-A3FA-4C5AB78C40C5}" destId="{FF79604A-CE5C-4BB6-A84B-3FB95D26AE9D}" srcOrd="0" destOrd="0" presId="urn:microsoft.com/office/officeart/2005/8/layout/process1"/>
    <dgm:cxn modelId="{9EE01888-3E51-42DD-AAB5-F7F0DAE52265}" type="presOf" srcId="{0415EB66-7D3A-4F45-8890-4653AA472DAB}" destId="{8F378714-E560-47B9-B8BF-BA0B985C11E3}" srcOrd="1" destOrd="0" presId="urn:microsoft.com/office/officeart/2005/8/layout/process1"/>
    <dgm:cxn modelId="{D14B9089-03F2-4783-951B-9BAAEE0D87E9}" srcId="{FE23D747-D53C-4BAF-A3FA-4C5AB78C40C5}" destId="{E94C494F-EC04-4C7C-AC46-CC6F689F4053}" srcOrd="7" destOrd="0" parTransId="{F2035332-4115-4F3A-9706-8C298B509C93}" sibTransId="{95A86E09-0E21-4102-99BE-A77FA47ED6DF}"/>
    <dgm:cxn modelId="{933A4790-5E05-4917-93C2-B23B7DF4CEB1}" type="presOf" srcId="{C7E8C273-C234-40A6-88B4-349BB619B0A0}" destId="{A196F0E0-7CFF-4DAE-A170-E7C7552F9607}" srcOrd="0" destOrd="0" presId="urn:microsoft.com/office/officeart/2005/8/layout/process1"/>
    <dgm:cxn modelId="{ABE50091-45E8-450F-AD45-1C0BF9E249C3}" type="presOf" srcId="{938DF260-4A0E-4AC1-942E-E4209C109BCB}" destId="{EB81BC49-C874-4ED5-A077-CF715697358D}" srcOrd="0" destOrd="0" presId="urn:microsoft.com/office/officeart/2005/8/layout/process1"/>
    <dgm:cxn modelId="{1BF48291-8F9F-45E9-B167-799581EC3C2A}" srcId="{FE23D747-D53C-4BAF-A3FA-4C5AB78C40C5}" destId="{63A41AF3-DA72-4AEF-A85A-56A904DAD78C}" srcOrd="0" destOrd="0" parTransId="{5A44DD74-6F49-47E8-BBD3-50FBF47A738D}" sibTransId="{4FD20D47-9EE5-4E3C-BDA4-7E595FB8EB88}"/>
    <dgm:cxn modelId="{2173B99F-E1CF-40CF-8FFB-5D60B7468931}" type="presOf" srcId="{8DCDD727-F4CD-419F-9000-AB693AF9386F}" destId="{75378441-69C3-41F0-BC93-F2236A7B31F2}" srcOrd="1" destOrd="0" presId="urn:microsoft.com/office/officeart/2005/8/layout/process1"/>
    <dgm:cxn modelId="{06EF1DAB-0C48-4FE4-9FDF-CA2523E8FDB6}" srcId="{FE23D747-D53C-4BAF-A3FA-4C5AB78C40C5}" destId="{110AE209-0435-4DFD-98F4-326CB7D64301}" srcOrd="6" destOrd="0" parTransId="{BD9D0692-5BBA-4577-900F-A72F81B6B902}" sibTransId="{D40B0679-3824-4BF0-8963-FBC20E21BF55}"/>
    <dgm:cxn modelId="{E9D384B0-A402-46AD-9E6A-170CBDEB141D}" type="presOf" srcId="{BB47663A-29AA-45E4-9A28-65C0B6319AD1}" destId="{8AB11621-6E5D-44B2-B94D-64D446151088}" srcOrd="0" destOrd="0" presId="urn:microsoft.com/office/officeart/2005/8/layout/process1"/>
    <dgm:cxn modelId="{483199B0-F447-4CDD-9AD2-180E721747EE}" srcId="{FE23D747-D53C-4BAF-A3FA-4C5AB78C40C5}" destId="{9CEC7AA5-C038-4FE8-9DEB-0AC0F2F67585}" srcOrd="9" destOrd="0" parTransId="{0AC14E95-35EA-46AD-8A74-C5D466C17DD8}" sibTransId="{985DA79F-C5DB-4A85-9698-AD1059E2092E}"/>
    <dgm:cxn modelId="{D96983B9-3A53-4AF5-AC9B-6C3FDD6C3B47}" type="presOf" srcId="{E94C494F-EC04-4C7C-AC46-CC6F689F4053}" destId="{6DA37AB8-7A1C-4E4C-AA28-92B7F92B5F0D}" srcOrd="0" destOrd="0" presId="urn:microsoft.com/office/officeart/2005/8/layout/process1"/>
    <dgm:cxn modelId="{4F4C73BC-B6A2-4C41-B0FA-DBFA3959A1AD}" srcId="{FE23D747-D53C-4BAF-A3FA-4C5AB78C40C5}" destId="{A677456B-7F69-4BD4-94B2-0376CBD78ED3}" srcOrd="2" destOrd="0" parTransId="{6D579BEE-2406-4911-9913-CE55677A583F}" sibTransId="{0415EB66-7D3A-4F45-8890-4653AA472DAB}"/>
    <dgm:cxn modelId="{738F50BE-82B0-4500-9C85-A68F02D6ADD2}" type="presOf" srcId="{4FD20D47-9EE5-4E3C-BDA4-7E595FB8EB88}" destId="{9A526251-B2D3-47DF-B634-C2D23639DC6E}" srcOrd="1" destOrd="0" presId="urn:microsoft.com/office/officeart/2005/8/layout/process1"/>
    <dgm:cxn modelId="{41CCADC0-B96C-4949-8B4C-0D104D823C98}" type="presOf" srcId="{D40B0679-3824-4BF0-8963-FBC20E21BF55}" destId="{DB43CA3D-586F-4AA7-8852-DBB60B55F0CB}" srcOrd="0" destOrd="0" presId="urn:microsoft.com/office/officeart/2005/8/layout/process1"/>
    <dgm:cxn modelId="{ECDFB8C6-3073-42A3-985B-A9758D7DD08D}" type="presOf" srcId="{E904DA69-EBFD-4C2E-BE6C-E88DC0755971}" destId="{58F6A497-B0C1-4256-B276-275A4DCDABF5}" srcOrd="0" destOrd="0" presId="urn:microsoft.com/office/officeart/2005/8/layout/process1"/>
    <dgm:cxn modelId="{4AD63ACA-29E7-47BA-B75C-B2DC699D7273}" srcId="{FE23D747-D53C-4BAF-A3FA-4C5AB78C40C5}" destId="{AE1D0AA4-23B7-40F5-8C6D-6C54AD5D961B}" srcOrd="11" destOrd="0" parTransId="{9245310F-B922-4990-BE5C-ABF73FE6FA71}" sibTransId="{0360D315-157F-4F0A-ACA5-7B5E1DC1556F}"/>
    <dgm:cxn modelId="{8F45A0CA-FC07-46D0-AC94-5238FA9FE89D}" type="presOf" srcId="{7F647F72-8C22-4722-8D68-8951105174C5}" destId="{DE7A69DE-C4A2-425E-9220-31BC0055C849}" srcOrd="0" destOrd="0" presId="urn:microsoft.com/office/officeart/2005/8/layout/process1"/>
    <dgm:cxn modelId="{B4ABB1CD-2253-4332-8894-BD2DBC7E44B8}" type="presOf" srcId="{BB47663A-29AA-45E4-9A28-65C0B6319AD1}" destId="{86076AC8-7770-4F01-B1A8-4B8D2A40FCF2}" srcOrd="1" destOrd="0" presId="urn:microsoft.com/office/officeart/2005/8/layout/process1"/>
    <dgm:cxn modelId="{EEA01AD1-747A-4D92-A37F-498A1D811CFB}" type="presOf" srcId="{7B00B4C2-BAE0-46FF-BEA2-609BA14DF9FE}" destId="{806BF552-7903-4790-A87D-423D4EC06651}" srcOrd="0" destOrd="0" presId="urn:microsoft.com/office/officeart/2005/8/layout/process1"/>
    <dgm:cxn modelId="{B97186D6-3339-4B11-A668-CB504935F971}" type="presOf" srcId="{629B1A07-5ED3-4902-B4DD-FF37D89B44CF}" destId="{4E71E090-C587-409C-B157-66D50561E6D8}" srcOrd="1" destOrd="0" presId="urn:microsoft.com/office/officeart/2005/8/layout/process1"/>
    <dgm:cxn modelId="{3492F9DE-63D6-4005-9F44-7DFBB98D3F7B}" type="presOf" srcId="{985DA79F-C5DB-4A85-9698-AD1059E2092E}" destId="{EE739936-AEB1-4B8B-9581-71F06E82E9C6}" srcOrd="0" destOrd="0" presId="urn:microsoft.com/office/officeart/2005/8/layout/process1"/>
    <dgm:cxn modelId="{B3F9DBF4-335B-4D57-82F4-1CA8E7D2855A}" type="presOf" srcId="{ADB4AD7C-5F9C-4D66-A601-59453331A142}" destId="{5CE201ED-E164-40C5-8573-C39B4EB8AD52}" srcOrd="1" destOrd="0" presId="urn:microsoft.com/office/officeart/2005/8/layout/process1"/>
    <dgm:cxn modelId="{931B486F-95AB-4084-9CB3-4B9BF6674152}" type="presParOf" srcId="{FF79604A-CE5C-4BB6-A84B-3FB95D26AE9D}" destId="{62F3CADD-E13F-433F-8603-2A1E83EF4098}" srcOrd="0" destOrd="0" presId="urn:microsoft.com/office/officeart/2005/8/layout/process1"/>
    <dgm:cxn modelId="{ED431DD5-B51D-498E-98D1-B9558DD6F03F}" type="presParOf" srcId="{FF79604A-CE5C-4BB6-A84B-3FB95D26AE9D}" destId="{BFC75812-843C-4C60-879F-E5B230BFFF6E}" srcOrd="1" destOrd="0" presId="urn:microsoft.com/office/officeart/2005/8/layout/process1"/>
    <dgm:cxn modelId="{B6E122D4-DA91-499D-B025-3C9C6440DB27}" type="presParOf" srcId="{BFC75812-843C-4C60-879F-E5B230BFFF6E}" destId="{9A526251-B2D3-47DF-B634-C2D23639DC6E}" srcOrd="0" destOrd="0" presId="urn:microsoft.com/office/officeart/2005/8/layout/process1"/>
    <dgm:cxn modelId="{E1E340B0-5CD3-4636-8E78-E8EA32C74024}" type="presParOf" srcId="{FF79604A-CE5C-4BB6-A84B-3FB95D26AE9D}" destId="{2C5C77A8-1CCB-40E4-8F68-6CB4EDC47885}" srcOrd="2" destOrd="0" presId="urn:microsoft.com/office/officeart/2005/8/layout/process1"/>
    <dgm:cxn modelId="{4BA2D98D-7E65-45AF-927B-21F43E89E1EF}" type="presParOf" srcId="{FF79604A-CE5C-4BB6-A84B-3FB95D26AE9D}" destId="{E73C8396-C909-48EC-B197-BDC08D670AB0}" srcOrd="3" destOrd="0" presId="urn:microsoft.com/office/officeart/2005/8/layout/process1"/>
    <dgm:cxn modelId="{568BCE72-5A61-4F2F-AAC9-63E23F515231}" type="presParOf" srcId="{E73C8396-C909-48EC-B197-BDC08D670AB0}" destId="{46DF53B4-BFD8-4909-8AE0-38A9A0B123F2}" srcOrd="0" destOrd="0" presId="urn:microsoft.com/office/officeart/2005/8/layout/process1"/>
    <dgm:cxn modelId="{1D4A591B-96CB-4217-8D39-080A714AB2A8}" type="presParOf" srcId="{FF79604A-CE5C-4BB6-A84B-3FB95D26AE9D}" destId="{FDAB01EB-EC3B-4EFD-9B8A-C02CE8299FF3}" srcOrd="4" destOrd="0" presId="urn:microsoft.com/office/officeart/2005/8/layout/process1"/>
    <dgm:cxn modelId="{0ED68B35-CE77-4DA5-B410-7AD6701AE38D}" type="presParOf" srcId="{FF79604A-CE5C-4BB6-A84B-3FB95D26AE9D}" destId="{24BA249E-024D-4449-9A2D-707654D6D573}" srcOrd="5" destOrd="0" presId="urn:microsoft.com/office/officeart/2005/8/layout/process1"/>
    <dgm:cxn modelId="{E1BA4C7C-B5DD-4495-9EEB-6FF3ED349790}" type="presParOf" srcId="{24BA249E-024D-4449-9A2D-707654D6D573}" destId="{8F378714-E560-47B9-B8BF-BA0B985C11E3}" srcOrd="0" destOrd="0" presId="urn:microsoft.com/office/officeart/2005/8/layout/process1"/>
    <dgm:cxn modelId="{2C2A6B81-A619-45E2-ABE1-9C46D824E488}" type="presParOf" srcId="{FF79604A-CE5C-4BB6-A84B-3FB95D26AE9D}" destId="{806BF552-7903-4790-A87D-423D4EC06651}" srcOrd="6" destOrd="0" presId="urn:microsoft.com/office/officeart/2005/8/layout/process1"/>
    <dgm:cxn modelId="{36F1DEBE-1B38-4172-B982-2E5044EA3B50}" type="presParOf" srcId="{FF79604A-CE5C-4BB6-A84B-3FB95D26AE9D}" destId="{F15C8DCD-4A14-4498-80D5-4BCE8C88C7AD}" srcOrd="7" destOrd="0" presId="urn:microsoft.com/office/officeart/2005/8/layout/process1"/>
    <dgm:cxn modelId="{50982C19-6AC3-4B2B-BF62-8523869FA7F4}" type="presParOf" srcId="{F15C8DCD-4A14-4498-80D5-4BCE8C88C7AD}" destId="{5CE201ED-E164-40C5-8573-C39B4EB8AD52}" srcOrd="0" destOrd="0" presId="urn:microsoft.com/office/officeart/2005/8/layout/process1"/>
    <dgm:cxn modelId="{0A412615-2639-4C43-8F2B-32D1AFC63285}" type="presParOf" srcId="{FF79604A-CE5C-4BB6-A84B-3FB95D26AE9D}" destId="{DE7A69DE-C4A2-425E-9220-31BC0055C849}" srcOrd="8" destOrd="0" presId="urn:microsoft.com/office/officeart/2005/8/layout/process1"/>
    <dgm:cxn modelId="{BF6FBA7B-BC93-4EFA-A6A3-4CE5EA59659F}" type="presParOf" srcId="{FF79604A-CE5C-4BB6-A84B-3FB95D26AE9D}" destId="{8AB11621-6E5D-44B2-B94D-64D446151088}" srcOrd="9" destOrd="0" presId="urn:microsoft.com/office/officeart/2005/8/layout/process1"/>
    <dgm:cxn modelId="{A42BD84A-63BE-4CC4-B682-ACF8E4396364}" type="presParOf" srcId="{8AB11621-6E5D-44B2-B94D-64D446151088}" destId="{86076AC8-7770-4F01-B1A8-4B8D2A40FCF2}" srcOrd="0" destOrd="0" presId="urn:microsoft.com/office/officeart/2005/8/layout/process1"/>
    <dgm:cxn modelId="{8EBFB0C9-203B-47AF-9BE8-346840F60290}" type="presParOf" srcId="{FF79604A-CE5C-4BB6-A84B-3FB95D26AE9D}" destId="{EB81BC49-C874-4ED5-A077-CF715697358D}" srcOrd="10" destOrd="0" presId="urn:microsoft.com/office/officeart/2005/8/layout/process1"/>
    <dgm:cxn modelId="{BE2471C8-D268-4716-931F-4DF3D3EF7393}" type="presParOf" srcId="{FF79604A-CE5C-4BB6-A84B-3FB95D26AE9D}" destId="{740E67CF-A6BE-4B63-9055-E0EE25BBF20F}" srcOrd="11" destOrd="0" presId="urn:microsoft.com/office/officeart/2005/8/layout/process1"/>
    <dgm:cxn modelId="{6E6C624C-8A3C-443B-99D5-511DF179EFDF}" type="presParOf" srcId="{740E67CF-A6BE-4B63-9055-E0EE25BBF20F}" destId="{4E71E090-C587-409C-B157-66D50561E6D8}" srcOrd="0" destOrd="0" presId="urn:microsoft.com/office/officeart/2005/8/layout/process1"/>
    <dgm:cxn modelId="{1D090DA9-9D16-4086-A854-8CB442AD79BD}" type="presParOf" srcId="{FF79604A-CE5C-4BB6-A84B-3FB95D26AE9D}" destId="{658B6FA4-9A6A-41DF-B85A-E57F11AEE672}" srcOrd="12" destOrd="0" presId="urn:microsoft.com/office/officeart/2005/8/layout/process1"/>
    <dgm:cxn modelId="{3CCAF754-2665-4BAE-87C8-AB7AFD3165E8}" type="presParOf" srcId="{FF79604A-CE5C-4BB6-A84B-3FB95D26AE9D}" destId="{DB43CA3D-586F-4AA7-8852-DBB60B55F0CB}" srcOrd="13" destOrd="0" presId="urn:microsoft.com/office/officeart/2005/8/layout/process1"/>
    <dgm:cxn modelId="{2E69A29E-2BAD-4329-A4C4-F522CE581BD7}" type="presParOf" srcId="{DB43CA3D-586F-4AA7-8852-DBB60B55F0CB}" destId="{152B5EEC-11BF-4F29-B2E6-B5A7AED5769A}" srcOrd="0" destOrd="0" presId="urn:microsoft.com/office/officeart/2005/8/layout/process1"/>
    <dgm:cxn modelId="{FFF45EA3-699E-4654-BB22-57C592E7C9A3}" type="presParOf" srcId="{FF79604A-CE5C-4BB6-A84B-3FB95D26AE9D}" destId="{6DA37AB8-7A1C-4E4C-AA28-92B7F92B5F0D}" srcOrd="14" destOrd="0" presId="urn:microsoft.com/office/officeart/2005/8/layout/process1"/>
    <dgm:cxn modelId="{56C104DD-CD29-41B4-8AAA-2368D7EAB297}" type="presParOf" srcId="{FF79604A-CE5C-4BB6-A84B-3FB95D26AE9D}" destId="{42DB5179-35DF-47E2-BA57-59307FE12BC4}" srcOrd="15" destOrd="0" presId="urn:microsoft.com/office/officeart/2005/8/layout/process1"/>
    <dgm:cxn modelId="{5A753CB1-2898-4A45-B6EF-533A25C7AF6C}" type="presParOf" srcId="{42DB5179-35DF-47E2-BA57-59307FE12BC4}" destId="{6BB4B19F-1264-4997-A4F7-1CB216D2BB49}" srcOrd="0" destOrd="0" presId="urn:microsoft.com/office/officeart/2005/8/layout/process1"/>
    <dgm:cxn modelId="{ED452E79-116B-42CB-B16E-90262E2CDD69}" type="presParOf" srcId="{FF79604A-CE5C-4BB6-A84B-3FB95D26AE9D}" destId="{ADB981F1-B4EB-46D4-B763-7619A611743F}" srcOrd="16" destOrd="0" presId="urn:microsoft.com/office/officeart/2005/8/layout/process1"/>
    <dgm:cxn modelId="{F727238A-C3D9-437D-82FD-0981590A1EFF}" type="presParOf" srcId="{FF79604A-CE5C-4BB6-A84B-3FB95D26AE9D}" destId="{58F6A497-B0C1-4256-B276-275A4DCDABF5}" srcOrd="17" destOrd="0" presId="urn:microsoft.com/office/officeart/2005/8/layout/process1"/>
    <dgm:cxn modelId="{88CE9879-EFA7-4EBA-BD15-B6917BE98523}" type="presParOf" srcId="{58F6A497-B0C1-4256-B276-275A4DCDABF5}" destId="{808C77D2-5392-493C-854C-8529C079C56E}" srcOrd="0" destOrd="0" presId="urn:microsoft.com/office/officeart/2005/8/layout/process1"/>
    <dgm:cxn modelId="{1BF065E9-B5C6-4F71-BB13-68750C6FC6F0}" type="presParOf" srcId="{FF79604A-CE5C-4BB6-A84B-3FB95D26AE9D}" destId="{4D53DB0F-FE50-4E6F-A863-5D562D7649E8}" srcOrd="18" destOrd="0" presId="urn:microsoft.com/office/officeart/2005/8/layout/process1"/>
    <dgm:cxn modelId="{8C0ECDF1-7DD9-49FC-B2EF-AD80B5EE02AF}" type="presParOf" srcId="{FF79604A-CE5C-4BB6-A84B-3FB95D26AE9D}" destId="{EE739936-AEB1-4B8B-9581-71F06E82E9C6}" srcOrd="19" destOrd="0" presId="urn:microsoft.com/office/officeart/2005/8/layout/process1"/>
    <dgm:cxn modelId="{7591B3C7-DB3B-4B6C-B480-4372A29F05F3}" type="presParOf" srcId="{EE739936-AEB1-4B8B-9581-71F06E82E9C6}" destId="{E0E3AE2B-7586-40F8-BFE4-19F8CBB5DC9A}" srcOrd="0" destOrd="0" presId="urn:microsoft.com/office/officeart/2005/8/layout/process1"/>
    <dgm:cxn modelId="{60D228CE-8C7C-4E74-98D6-7C2B9C051868}" type="presParOf" srcId="{FF79604A-CE5C-4BB6-A84B-3FB95D26AE9D}" destId="{A196F0E0-7CFF-4DAE-A170-E7C7552F9607}" srcOrd="20" destOrd="0" presId="urn:microsoft.com/office/officeart/2005/8/layout/process1"/>
    <dgm:cxn modelId="{AD717164-9BAF-4200-83F3-CC265CEFB227}" type="presParOf" srcId="{FF79604A-CE5C-4BB6-A84B-3FB95D26AE9D}" destId="{AAEC9911-9786-4567-BC0E-F98A2FD78D04}" srcOrd="21" destOrd="0" presId="urn:microsoft.com/office/officeart/2005/8/layout/process1"/>
    <dgm:cxn modelId="{323F18F8-58F5-41D6-A816-777DC251624F}" type="presParOf" srcId="{AAEC9911-9786-4567-BC0E-F98A2FD78D04}" destId="{75378441-69C3-41F0-BC93-F2236A7B31F2}" srcOrd="0" destOrd="0" presId="urn:microsoft.com/office/officeart/2005/8/layout/process1"/>
    <dgm:cxn modelId="{A958ABD6-5F8C-4580-AD54-572E2DEB1240}" type="presParOf" srcId="{FF79604A-CE5C-4BB6-A84B-3FB95D26AE9D}" destId="{CAB87868-BD5B-4FA8-8388-AAB61E1332E0}" srcOrd="2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6C7981-9E6F-4331-8634-B6AF3701B1FC}">
      <dsp:nvSpPr>
        <dsp:cNvPr id="0" name=""/>
        <dsp:cNvSpPr/>
      </dsp:nvSpPr>
      <dsp:spPr>
        <a:xfrm>
          <a:off x="103118" y="0"/>
          <a:ext cx="2431527" cy="28393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666750">
            <a:lnSpc>
              <a:spcPct val="90000"/>
            </a:lnSpc>
            <a:spcBef>
              <a:spcPct val="0"/>
            </a:spcBef>
            <a:spcAft>
              <a:spcPct val="35000"/>
            </a:spcAft>
            <a:buNone/>
          </a:pPr>
          <a:r>
            <a:rPr lang="en-US" sz="1200" b="1" i="0" kern="1200" dirty="0">
              <a:solidFill>
                <a:prstClr val="white"/>
              </a:solidFill>
              <a:latin typeface="Calibri" panose="020F0502020204030204"/>
              <a:ea typeface="+mn-ea"/>
              <a:cs typeface="+mn-cs"/>
            </a:rPr>
            <a:t>requesting rocket launch data from SpaceX API with the following URL: </a:t>
          </a:r>
          <a:r>
            <a:rPr lang="en-IN" sz="1200" b="1" i="0" kern="1200" dirty="0" err="1">
              <a:solidFill>
                <a:prstClr val="white"/>
              </a:solidFill>
              <a:latin typeface="Calibri" panose="020F0502020204030204"/>
              <a:ea typeface="+mn-ea"/>
              <a:cs typeface="+mn-cs"/>
            </a:rPr>
            <a:t>spacex_url</a:t>
          </a:r>
          <a:r>
            <a:rPr lang="en-IN" sz="1200" b="1" i="0" kern="1200" dirty="0">
              <a:solidFill>
                <a:prstClr val="white"/>
              </a:solidFill>
              <a:latin typeface="Calibri" panose="020F0502020204030204"/>
              <a:ea typeface="+mn-ea"/>
              <a:cs typeface="+mn-cs"/>
            </a:rPr>
            <a:t>="https://api.spacexdata.com/v4/launches/past</a:t>
          </a:r>
          <a:r>
            <a:rPr lang="en-IN" sz="1500" b="1" i="0" kern="1200" dirty="0">
              <a:solidFill>
                <a:prstClr val="white"/>
              </a:solidFill>
              <a:latin typeface="Calibri" panose="020F0502020204030204"/>
              <a:ea typeface="+mn-ea"/>
              <a:cs typeface="+mn-cs"/>
            </a:rPr>
            <a:t>"</a:t>
          </a:r>
        </a:p>
      </dsp:txBody>
      <dsp:txXfrm>
        <a:off x="174335" y="71217"/>
        <a:ext cx="2289093" cy="2696944"/>
      </dsp:txXfrm>
    </dsp:sp>
    <dsp:sp modelId="{030BBC89-3EEA-4C75-B5F4-A8246CCE8068}">
      <dsp:nvSpPr>
        <dsp:cNvPr id="0" name=""/>
        <dsp:cNvSpPr/>
      </dsp:nvSpPr>
      <dsp:spPr>
        <a:xfrm rot="96145">
          <a:off x="2954101" y="1145673"/>
          <a:ext cx="295760" cy="3141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2954118" y="1207253"/>
        <a:ext cx="207032" cy="188462"/>
      </dsp:txXfrm>
    </dsp:sp>
    <dsp:sp modelId="{25CB1E83-FB5C-46FA-A3ED-E722E91FD1A4}">
      <dsp:nvSpPr>
        <dsp:cNvPr id="0" name=""/>
        <dsp:cNvSpPr/>
      </dsp:nvSpPr>
      <dsp:spPr>
        <a:xfrm>
          <a:off x="3530743" y="0"/>
          <a:ext cx="1159763" cy="26846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Request and parse the SpaceX launch data using the GET request</a:t>
          </a:r>
          <a:endParaRPr lang="en-IN" sz="1200" kern="1200" dirty="0"/>
        </a:p>
      </dsp:txBody>
      <dsp:txXfrm>
        <a:off x="3564711" y="33968"/>
        <a:ext cx="1091827" cy="2616758"/>
      </dsp:txXfrm>
    </dsp:sp>
    <dsp:sp modelId="{F3EC77A6-0A7D-48E6-833E-BB7920D66C23}">
      <dsp:nvSpPr>
        <dsp:cNvPr id="0" name=""/>
        <dsp:cNvSpPr/>
      </dsp:nvSpPr>
      <dsp:spPr>
        <a:xfrm rot="124978">
          <a:off x="5068136" y="1066181"/>
          <a:ext cx="303297" cy="3315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5068166" y="1130842"/>
        <a:ext cx="212308" cy="198945"/>
      </dsp:txXfrm>
    </dsp:sp>
    <dsp:sp modelId="{B3596654-60D7-48B0-A652-A0EDA25A45D8}">
      <dsp:nvSpPr>
        <dsp:cNvPr id="0" name=""/>
        <dsp:cNvSpPr/>
      </dsp:nvSpPr>
      <dsp:spPr>
        <a:xfrm>
          <a:off x="5658275" y="355149"/>
          <a:ext cx="1697650" cy="13994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decode the response content as a </a:t>
          </a:r>
          <a:r>
            <a:rPr lang="en-US" sz="1200" b="0" i="0" kern="1200" dirty="0" err="1"/>
            <a:t>Json</a:t>
          </a:r>
          <a:r>
            <a:rPr lang="en-US" sz="1200" b="0" i="0" kern="1200" dirty="0"/>
            <a:t> using  and turn it into a Pandas dataframe  </a:t>
          </a:r>
          <a:endParaRPr lang="en-IN" sz="1200" kern="1200" dirty="0"/>
        </a:p>
      </dsp:txBody>
      <dsp:txXfrm>
        <a:off x="5699264" y="396138"/>
        <a:ext cx="1615672" cy="1317495"/>
      </dsp:txXfrm>
    </dsp:sp>
    <dsp:sp modelId="{A15B47AC-5E6B-45E8-BA4B-CCD9372EE9C7}">
      <dsp:nvSpPr>
        <dsp:cNvPr id="0" name=""/>
        <dsp:cNvSpPr/>
      </dsp:nvSpPr>
      <dsp:spPr>
        <a:xfrm>
          <a:off x="7655801" y="1086659"/>
          <a:ext cx="668413" cy="3315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7655801" y="1152974"/>
        <a:ext cx="568941" cy="198945"/>
      </dsp:txXfrm>
    </dsp:sp>
    <dsp:sp modelId="{B2BA798C-E335-496D-969F-486F94949D37}">
      <dsp:nvSpPr>
        <dsp:cNvPr id="0" name=""/>
        <dsp:cNvSpPr/>
      </dsp:nvSpPr>
      <dsp:spPr>
        <a:xfrm>
          <a:off x="8606245" y="657568"/>
          <a:ext cx="1336995" cy="152507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t>Filter the dataframe to only include Falcon 9 launches</a:t>
          </a:r>
        </a:p>
      </dsp:txBody>
      <dsp:txXfrm>
        <a:off x="8645404" y="696727"/>
        <a:ext cx="1258677" cy="1446759"/>
      </dsp:txXfrm>
    </dsp:sp>
    <dsp:sp modelId="{88BFCD0B-5972-44A0-AF61-DB304B7DFA62}">
      <dsp:nvSpPr>
        <dsp:cNvPr id="0" name=""/>
        <dsp:cNvSpPr/>
      </dsp:nvSpPr>
      <dsp:spPr>
        <a:xfrm rot="7624510">
          <a:off x="8497606" y="2160339"/>
          <a:ext cx="185073" cy="3315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8542103" y="2204505"/>
        <a:ext cx="129551" cy="198945"/>
      </dsp:txXfrm>
    </dsp:sp>
    <dsp:sp modelId="{DAA12B00-D55F-4BCB-B5C9-4A712FB0057C}">
      <dsp:nvSpPr>
        <dsp:cNvPr id="0" name=""/>
        <dsp:cNvSpPr/>
      </dsp:nvSpPr>
      <dsp:spPr>
        <a:xfrm>
          <a:off x="7292807" y="2461249"/>
          <a:ext cx="1336995" cy="13941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b="1" i="0" kern="1200" dirty="0"/>
            <a:t> Replace Missing Values with mean</a:t>
          </a:r>
        </a:p>
      </dsp:txBody>
      <dsp:txXfrm>
        <a:off x="7331966" y="2500408"/>
        <a:ext cx="1258677" cy="13158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DF161-ECED-4692-8046-FBC9D7DCF5CA}">
      <dsp:nvSpPr>
        <dsp:cNvPr id="0" name=""/>
        <dsp:cNvSpPr/>
      </dsp:nvSpPr>
      <dsp:spPr>
        <a:xfrm>
          <a:off x="9660" y="1588543"/>
          <a:ext cx="1999656" cy="119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Request the Falcon9 Launch Wiki page from its URL: </a:t>
          </a:r>
          <a:r>
            <a:rPr lang="en-IN" sz="1200" kern="1200" dirty="0"/>
            <a:t>"https://en.wikipedia.org/w/</a:t>
          </a:r>
          <a:r>
            <a:rPr lang="en-IN" sz="1200" kern="1200" dirty="0" err="1"/>
            <a:t>index.php?title</a:t>
          </a:r>
          <a:r>
            <a:rPr lang="en-IN" sz="1200" kern="1200" dirty="0"/>
            <a:t>=List_of_Falcon_9_and_Falcon_Heavy_launches&amp;oldid=1027686922"</a:t>
          </a:r>
        </a:p>
      </dsp:txBody>
      <dsp:txXfrm>
        <a:off x="44801" y="1623684"/>
        <a:ext cx="1929374" cy="1129511"/>
      </dsp:txXfrm>
    </dsp:sp>
    <dsp:sp modelId="{F2642C8F-8440-4474-B8CF-B72D57A2326B}">
      <dsp:nvSpPr>
        <dsp:cNvPr id="0" name=""/>
        <dsp:cNvSpPr/>
      </dsp:nvSpPr>
      <dsp:spPr>
        <a:xfrm>
          <a:off x="2209282" y="1940483"/>
          <a:ext cx="423927" cy="4959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2209282" y="2039666"/>
        <a:ext cx="296749" cy="297548"/>
      </dsp:txXfrm>
    </dsp:sp>
    <dsp:sp modelId="{475887E8-9D15-4C8D-A581-FB5D42AF0D8C}">
      <dsp:nvSpPr>
        <dsp:cNvPr id="0" name=""/>
        <dsp:cNvSpPr/>
      </dsp:nvSpPr>
      <dsp:spPr>
        <a:xfrm>
          <a:off x="2809179" y="1588543"/>
          <a:ext cx="1999656" cy="119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0" i="0" kern="1200" dirty="0"/>
            <a:t>Create a  object from the HTML </a:t>
          </a:r>
          <a:endParaRPr lang="en-IN" sz="1200" kern="1200" dirty="0"/>
        </a:p>
      </dsp:txBody>
      <dsp:txXfrm>
        <a:off x="2844320" y="1623684"/>
        <a:ext cx="1929374" cy="1129511"/>
      </dsp:txXfrm>
    </dsp:sp>
    <dsp:sp modelId="{6789E699-DAF5-4ECB-B434-89870908C219}">
      <dsp:nvSpPr>
        <dsp:cNvPr id="0" name=""/>
        <dsp:cNvSpPr/>
      </dsp:nvSpPr>
      <dsp:spPr>
        <a:xfrm rot="21556455">
          <a:off x="5008854" y="1922598"/>
          <a:ext cx="424109" cy="4959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5008859" y="2022587"/>
        <a:ext cx="296876" cy="297548"/>
      </dsp:txXfrm>
    </dsp:sp>
    <dsp:sp modelId="{74DAA8BD-FBF3-41AB-ABC9-E2D4D242865F}">
      <dsp:nvSpPr>
        <dsp:cNvPr id="0" name=""/>
        <dsp:cNvSpPr/>
      </dsp:nvSpPr>
      <dsp:spPr>
        <a:xfrm>
          <a:off x="5608978" y="1553077"/>
          <a:ext cx="1999656" cy="119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Extract all column/variable names from the HTML table header</a:t>
          </a:r>
          <a:endParaRPr lang="en-IN" sz="1200" kern="1200" dirty="0"/>
        </a:p>
      </dsp:txBody>
      <dsp:txXfrm>
        <a:off x="5644119" y="1588218"/>
        <a:ext cx="1929374" cy="1129511"/>
      </dsp:txXfrm>
    </dsp:sp>
    <dsp:sp modelId="{E96A7968-500A-4C2C-9942-DD5B2997A720}">
      <dsp:nvSpPr>
        <dsp:cNvPr id="0" name=""/>
        <dsp:cNvSpPr/>
      </dsp:nvSpPr>
      <dsp:spPr>
        <a:xfrm rot="43553">
          <a:off x="7808513" y="1922902"/>
          <a:ext cx="423812" cy="4959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IN" sz="2100" kern="1200"/>
        </a:p>
      </dsp:txBody>
      <dsp:txXfrm>
        <a:off x="7808518" y="2021280"/>
        <a:ext cx="296668" cy="297548"/>
      </dsp:txXfrm>
    </dsp:sp>
    <dsp:sp modelId="{24163124-B257-4C21-8F4F-AF75450C6210}">
      <dsp:nvSpPr>
        <dsp:cNvPr id="0" name=""/>
        <dsp:cNvSpPr/>
      </dsp:nvSpPr>
      <dsp:spPr>
        <a:xfrm>
          <a:off x="8408217" y="1588543"/>
          <a:ext cx="1999656" cy="11997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i="0" kern="1200" dirty="0"/>
            <a:t>Create a data frame by parsing the launch HTML tables</a:t>
          </a:r>
        </a:p>
      </dsp:txBody>
      <dsp:txXfrm>
        <a:off x="8443358" y="1623684"/>
        <a:ext cx="1929374" cy="1129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38C78-F043-4A2F-9933-858C719F3448}">
      <dsp:nvSpPr>
        <dsp:cNvPr id="0" name=""/>
        <dsp:cNvSpPr/>
      </dsp:nvSpPr>
      <dsp:spPr>
        <a:xfrm>
          <a:off x="4516" y="1121845"/>
          <a:ext cx="1974755" cy="2017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Use the method  on the column  to determine the number of launches on each site</a:t>
          </a:r>
          <a:endParaRPr lang="en-IN" sz="1800" kern="1200" dirty="0"/>
        </a:p>
      </dsp:txBody>
      <dsp:txXfrm>
        <a:off x="62355" y="1179684"/>
        <a:ext cx="1859077" cy="1902275"/>
      </dsp:txXfrm>
    </dsp:sp>
    <dsp:sp modelId="{588EFEAE-F15F-4E05-9C01-24F812D45E7F}">
      <dsp:nvSpPr>
        <dsp:cNvPr id="0" name=""/>
        <dsp:cNvSpPr/>
      </dsp:nvSpPr>
      <dsp:spPr>
        <a:xfrm>
          <a:off x="2176747" y="1885952"/>
          <a:ext cx="418648" cy="4897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176747" y="1983900"/>
        <a:ext cx="293054" cy="293843"/>
      </dsp:txXfrm>
    </dsp:sp>
    <dsp:sp modelId="{0EB26458-5186-4228-9821-8D1BE1B71CB8}">
      <dsp:nvSpPr>
        <dsp:cNvPr id="0" name=""/>
        <dsp:cNvSpPr/>
      </dsp:nvSpPr>
      <dsp:spPr>
        <a:xfrm>
          <a:off x="2769174" y="1121845"/>
          <a:ext cx="1974755" cy="2017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Use the method  to determine the number and occurrence of each orbit in the column </a:t>
          </a:r>
          <a:endParaRPr lang="en-IN" sz="1800" kern="1200" dirty="0"/>
        </a:p>
      </dsp:txBody>
      <dsp:txXfrm>
        <a:off x="2827013" y="1179684"/>
        <a:ext cx="1859077" cy="1902275"/>
      </dsp:txXfrm>
    </dsp:sp>
    <dsp:sp modelId="{2B100473-D3F5-4237-A682-1C7801BFAF4A}">
      <dsp:nvSpPr>
        <dsp:cNvPr id="0" name=""/>
        <dsp:cNvSpPr/>
      </dsp:nvSpPr>
      <dsp:spPr>
        <a:xfrm>
          <a:off x="4941405" y="1885952"/>
          <a:ext cx="418648" cy="4897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941405" y="1983900"/>
        <a:ext cx="293054" cy="293843"/>
      </dsp:txXfrm>
    </dsp:sp>
    <dsp:sp modelId="{1B4D4838-04B8-4458-8E6D-C369596322B3}">
      <dsp:nvSpPr>
        <dsp:cNvPr id="0" name=""/>
        <dsp:cNvSpPr/>
      </dsp:nvSpPr>
      <dsp:spPr>
        <a:xfrm>
          <a:off x="5533832" y="1121845"/>
          <a:ext cx="1974755" cy="2017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t>Use the method  on the column  to determine the number of </a:t>
          </a:r>
          <a:endParaRPr lang="en-IN" sz="1800" kern="1200" dirty="0"/>
        </a:p>
      </dsp:txBody>
      <dsp:txXfrm>
        <a:off x="5591671" y="1179684"/>
        <a:ext cx="1859077" cy="1902275"/>
      </dsp:txXfrm>
    </dsp:sp>
    <dsp:sp modelId="{A266E284-1E83-44EB-AD38-883263372CB5}">
      <dsp:nvSpPr>
        <dsp:cNvPr id="0" name=""/>
        <dsp:cNvSpPr/>
      </dsp:nvSpPr>
      <dsp:spPr>
        <a:xfrm>
          <a:off x="7706063" y="1885952"/>
          <a:ext cx="418648" cy="4897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706063" y="1983900"/>
        <a:ext cx="293054" cy="293843"/>
      </dsp:txXfrm>
    </dsp:sp>
    <dsp:sp modelId="{D0069914-BBE2-4984-9DB8-0379A2669A51}">
      <dsp:nvSpPr>
        <dsp:cNvPr id="0" name=""/>
        <dsp:cNvSpPr/>
      </dsp:nvSpPr>
      <dsp:spPr>
        <a:xfrm>
          <a:off x="8298490" y="1121845"/>
          <a:ext cx="1974755" cy="2017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a:t>Using the , create a list where the element is zero if the corresponding row in  is in the set ; otherwise, it's one</a:t>
          </a:r>
          <a:endParaRPr lang="en-US" sz="1800" kern="1200"/>
        </a:p>
      </dsp:txBody>
      <dsp:txXfrm>
        <a:off x="8356329" y="1179684"/>
        <a:ext cx="1859077" cy="19022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3CADD-E13F-433F-8603-2A1E83EF4098}">
      <dsp:nvSpPr>
        <dsp:cNvPr id="0" name=""/>
        <dsp:cNvSpPr/>
      </dsp:nvSpPr>
      <dsp:spPr>
        <a:xfrm>
          <a:off x="126" y="1734237"/>
          <a:ext cx="632797" cy="415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Create a NumPy array from the column  in data, by applying the method </a:t>
          </a:r>
          <a:r>
            <a:rPr lang="en-US" sz="500" b="0" i="0" kern="1200" dirty="0" err="1"/>
            <a:t>to_numpy</a:t>
          </a:r>
          <a:r>
            <a:rPr lang="en-US" sz="500" b="0" i="0" kern="1200" dirty="0"/>
            <a:t>(_)</a:t>
          </a:r>
          <a:endParaRPr lang="en-IN" sz="500" kern="1200" dirty="0"/>
        </a:p>
      </dsp:txBody>
      <dsp:txXfrm>
        <a:off x="12289" y="1746400"/>
        <a:ext cx="608471" cy="390947"/>
      </dsp:txXfrm>
    </dsp:sp>
    <dsp:sp modelId="{BFC75812-843C-4C60-879F-E5B230BFFF6E}">
      <dsp:nvSpPr>
        <dsp:cNvPr id="0" name=""/>
        <dsp:cNvSpPr/>
      </dsp:nvSpPr>
      <dsp:spPr>
        <a:xfrm>
          <a:off x="696204" y="1863407"/>
          <a:ext cx="134153" cy="1569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696204" y="1894794"/>
        <a:ext cx="93907" cy="94159"/>
      </dsp:txXfrm>
    </dsp:sp>
    <dsp:sp modelId="{2C5C77A8-1CCB-40E4-8F68-6CB4EDC47885}">
      <dsp:nvSpPr>
        <dsp:cNvPr id="0" name=""/>
        <dsp:cNvSpPr/>
      </dsp:nvSpPr>
      <dsp:spPr>
        <a:xfrm>
          <a:off x="886043" y="1734237"/>
          <a:ext cx="632797" cy="415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Standardize the data then reassign it to the variable  using the transform</a:t>
          </a:r>
          <a:endParaRPr lang="en-US" sz="500" kern="1200" dirty="0"/>
        </a:p>
      </dsp:txBody>
      <dsp:txXfrm>
        <a:off x="898206" y="1746400"/>
        <a:ext cx="608471" cy="390947"/>
      </dsp:txXfrm>
    </dsp:sp>
    <dsp:sp modelId="{E73C8396-C909-48EC-B197-BDC08D670AB0}">
      <dsp:nvSpPr>
        <dsp:cNvPr id="0" name=""/>
        <dsp:cNvSpPr/>
      </dsp:nvSpPr>
      <dsp:spPr>
        <a:xfrm>
          <a:off x="1582121" y="1863407"/>
          <a:ext cx="134153" cy="1569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1582121" y="1894794"/>
        <a:ext cx="93907" cy="94159"/>
      </dsp:txXfrm>
    </dsp:sp>
    <dsp:sp modelId="{FDAB01EB-EC3B-4EFD-9B8A-C02CE8299FF3}">
      <dsp:nvSpPr>
        <dsp:cNvPr id="0" name=""/>
        <dsp:cNvSpPr/>
      </dsp:nvSpPr>
      <dsp:spPr>
        <a:xfrm>
          <a:off x="1771960" y="1734237"/>
          <a:ext cx="632797" cy="415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Use the function </a:t>
          </a:r>
          <a:r>
            <a:rPr lang="en-US" sz="500" b="0" i="0" kern="1200" dirty="0" err="1"/>
            <a:t>train_test_split</a:t>
          </a:r>
          <a:r>
            <a:rPr lang="en-US" sz="500" b="0" i="0" kern="1200" dirty="0"/>
            <a:t> to split the data X and Y into training and test data</a:t>
          </a:r>
          <a:endParaRPr lang="en-US" sz="500" kern="1200" dirty="0"/>
        </a:p>
      </dsp:txBody>
      <dsp:txXfrm>
        <a:off x="1784123" y="1746400"/>
        <a:ext cx="608471" cy="390947"/>
      </dsp:txXfrm>
    </dsp:sp>
    <dsp:sp modelId="{24BA249E-024D-4449-9A2D-707654D6D573}">
      <dsp:nvSpPr>
        <dsp:cNvPr id="0" name=""/>
        <dsp:cNvSpPr/>
      </dsp:nvSpPr>
      <dsp:spPr>
        <a:xfrm>
          <a:off x="2468038" y="1863407"/>
          <a:ext cx="134153" cy="1569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2468038" y="1894794"/>
        <a:ext cx="93907" cy="94159"/>
      </dsp:txXfrm>
    </dsp:sp>
    <dsp:sp modelId="{806BF552-7903-4790-A87D-423D4EC06651}">
      <dsp:nvSpPr>
        <dsp:cNvPr id="0" name=""/>
        <dsp:cNvSpPr/>
      </dsp:nvSpPr>
      <dsp:spPr>
        <a:xfrm>
          <a:off x="2657877" y="1734237"/>
          <a:ext cx="632797" cy="415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a:t>Create a logistic regression object then create a GridSearchCV object  with cv = 10</a:t>
          </a:r>
          <a:endParaRPr lang="en-US" sz="500" kern="1200"/>
        </a:p>
      </dsp:txBody>
      <dsp:txXfrm>
        <a:off x="2670040" y="1746400"/>
        <a:ext cx="608471" cy="390947"/>
      </dsp:txXfrm>
    </dsp:sp>
    <dsp:sp modelId="{F15C8DCD-4A14-4498-80D5-4BCE8C88C7AD}">
      <dsp:nvSpPr>
        <dsp:cNvPr id="0" name=""/>
        <dsp:cNvSpPr/>
      </dsp:nvSpPr>
      <dsp:spPr>
        <a:xfrm>
          <a:off x="3353955" y="1863407"/>
          <a:ext cx="134153" cy="1569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3353955" y="1894794"/>
        <a:ext cx="93907" cy="94159"/>
      </dsp:txXfrm>
    </dsp:sp>
    <dsp:sp modelId="{DE7A69DE-C4A2-425E-9220-31BC0055C849}">
      <dsp:nvSpPr>
        <dsp:cNvPr id="0" name=""/>
        <dsp:cNvSpPr/>
      </dsp:nvSpPr>
      <dsp:spPr>
        <a:xfrm>
          <a:off x="3543794" y="1734237"/>
          <a:ext cx="632797" cy="415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Calculate the accuracy on the test data using the method </a:t>
          </a:r>
          <a:br>
            <a:rPr lang="en-IN" sz="500" kern="1200" dirty="0"/>
          </a:br>
          <a:endParaRPr lang="en-US" sz="500" kern="1200" dirty="0"/>
        </a:p>
      </dsp:txBody>
      <dsp:txXfrm>
        <a:off x="3555957" y="1746400"/>
        <a:ext cx="608471" cy="390947"/>
      </dsp:txXfrm>
    </dsp:sp>
    <dsp:sp modelId="{8AB11621-6E5D-44B2-B94D-64D446151088}">
      <dsp:nvSpPr>
        <dsp:cNvPr id="0" name=""/>
        <dsp:cNvSpPr/>
      </dsp:nvSpPr>
      <dsp:spPr>
        <a:xfrm>
          <a:off x="4239872" y="1863407"/>
          <a:ext cx="134153" cy="1569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4239872" y="1894794"/>
        <a:ext cx="93907" cy="94159"/>
      </dsp:txXfrm>
    </dsp:sp>
    <dsp:sp modelId="{EB81BC49-C874-4ED5-A077-CF715697358D}">
      <dsp:nvSpPr>
        <dsp:cNvPr id="0" name=""/>
        <dsp:cNvSpPr/>
      </dsp:nvSpPr>
      <dsp:spPr>
        <a:xfrm>
          <a:off x="4429711" y="1734237"/>
          <a:ext cx="632797" cy="415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a:t>Create a support vector machine object then create a  object  with cv - 10</a:t>
          </a:r>
          <a:endParaRPr lang="en-US" sz="500" kern="1200"/>
        </a:p>
      </dsp:txBody>
      <dsp:txXfrm>
        <a:off x="4441874" y="1746400"/>
        <a:ext cx="608471" cy="390947"/>
      </dsp:txXfrm>
    </dsp:sp>
    <dsp:sp modelId="{740E67CF-A6BE-4B63-9055-E0EE25BBF20F}">
      <dsp:nvSpPr>
        <dsp:cNvPr id="0" name=""/>
        <dsp:cNvSpPr/>
      </dsp:nvSpPr>
      <dsp:spPr>
        <a:xfrm>
          <a:off x="5125789" y="1863407"/>
          <a:ext cx="134153" cy="1569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5125789" y="1894794"/>
        <a:ext cx="93907" cy="94159"/>
      </dsp:txXfrm>
    </dsp:sp>
    <dsp:sp modelId="{658B6FA4-9A6A-41DF-B85A-E57F11AEE672}">
      <dsp:nvSpPr>
        <dsp:cNvPr id="0" name=""/>
        <dsp:cNvSpPr/>
      </dsp:nvSpPr>
      <dsp:spPr>
        <a:xfrm>
          <a:off x="5315628" y="1734237"/>
          <a:ext cx="632797" cy="415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Calculate the accuracy on the test data using the method  score:</a:t>
          </a:r>
          <a:endParaRPr lang="en-US" sz="500" kern="1200" dirty="0"/>
        </a:p>
      </dsp:txBody>
      <dsp:txXfrm>
        <a:off x="5327791" y="1746400"/>
        <a:ext cx="608471" cy="390947"/>
      </dsp:txXfrm>
    </dsp:sp>
    <dsp:sp modelId="{DB43CA3D-586F-4AA7-8852-DBB60B55F0CB}">
      <dsp:nvSpPr>
        <dsp:cNvPr id="0" name=""/>
        <dsp:cNvSpPr/>
      </dsp:nvSpPr>
      <dsp:spPr>
        <a:xfrm rot="180243">
          <a:off x="5987969" y="1870122"/>
          <a:ext cx="83856" cy="1569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5987986" y="1900850"/>
        <a:ext cx="58699" cy="94159"/>
      </dsp:txXfrm>
    </dsp:sp>
    <dsp:sp modelId="{6DA37AB8-7A1C-4E4C-AA28-92B7F92B5F0D}">
      <dsp:nvSpPr>
        <dsp:cNvPr id="0" name=""/>
        <dsp:cNvSpPr/>
      </dsp:nvSpPr>
      <dsp:spPr>
        <a:xfrm>
          <a:off x="6106623" y="1747588"/>
          <a:ext cx="632797" cy="415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Create a decision tree classifier object then create a  object  with cv = 10</a:t>
          </a:r>
          <a:endParaRPr lang="en-US" sz="500" kern="1200" dirty="0"/>
        </a:p>
      </dsp:txBody>
      <dsp:txXfrm>
        <a:off x="6118786" y="1759751"/>
        <a:ext cx="608471" cy="390947"/>
      </dsp:txXfrm>
    </dsp:sp>
    <dsp:sp modelId="{42DB5179-35DF-47E2-BA57-59307FE12BC4}">
      <dsp:nvSpPr>
        <dsp:cNvPr id="0" name=""/>
        <dsp:cNvSpPr/>
      </dsp:nvSpPr>
      <dsp:spPr>
        <a:xfrm rot="21552650">
          <a:off x="6765950" y="1871647"/>
          <a:ext cx="56253" cy="1569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6765951" y="1903150"/>
        <a:ext cx="39377" cy="94159"/>
      </dsp:txXfrm>
    </dsp:sp>
    <dsp:sp modelId="{ADB981F1-B4EB-46D4-B763-7619A611743F}">
      <dsp:nvSpPr>
        <dsp:cNvPr id="0" name=""/>
        <dsp:cNvSpPr/>
      </dsp:nvSpPr>
      <dsp:spPr>
        <a:xfrm>
          <a:off x="6845548" y="1737409"/>
          <a:ext cx="632797" cy="415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Calculate the accuracy of </a:t>
          </a:r>
          <a:r>
            <a:rPr lang="en-US" sz="500" b="0" i="0" kern="1200" dirty="0" err="1"/>
            <a:t>tree_cv</a:t>
          </a:r>
          <a:r>
            <a:rPr lang="en-US" sz="500" b="0" i="0" kern="1200" dirty="0"/>
            <a:t> on the test data using the method :</a:t>
          </a:r>
          <a:endParaRPr lang="en-US" sz="500" kern="1200" dirty="0"/>
        </a:p>
      </dsp:txBody>
      <dsp:txXfrm>
        <a:off x="6857711" y="1749572"/>
        <a:ext cx="608471" cy="390947"/>
      </dsp:txXfrm>
    </dsp:sp>
    <dsp:sp modelId="{58F6A497-B0C1-4256-B276-275A4DCDABF5}">
      <dsp:nvSpPr>
        <dsp:cNvPr id="0" name=""/>
        <dsp:cNvSpPr/>
      </dsp:nvSpPr>
      <dsp:spPr>
        <a:xfrm>
          <a:off x="7558996" y="1866579"/>
          <a:ext cx="170976" cy="1569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7558996" y="1897966"/>
        <a:ext cx="123896" cy="94159"/>
      </dsp:txXfrm>
    </dsp:sp>
    <dsp:sp modelId="{4D53DB0F-FE50-4E6F-A863-5D562D7649E8}">
      <dsp:nvSpPr>
        <dsp:cNvPr id="0" name=""/>
        <dsp:cNvSpPr/>
      </dsp:nvSpPr>
      <dsp:spPr>
        <a:xfrm>
          <a:off x="7800944" y="1750339"/>
          <a:ext cx="632797" cy="38941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Create a k nearest neighbors object then create a  object  with cv = 10</a:t>
          </a:r>
          <a:endParaRPr lang="en-US" sz="500" kern="1200" dirty="0"/>
        </a:p>
      </dsp:txBody>
      <dsp:txXfrm>
        <a:off x="7812350" y="1761745"/>
        <a:ext cx="609985" cy="366602"/>
      </dsp:txXfrm>
    </dsp:sp>
    <dsp:sp modelId="{EE739936-AEB1-4B8B-9581-71F06E82E9C6}">
      <dsp:nvSpPr>
        <dsp:cNvPr id="0" name=""/>
        <dsp:cNvSpPr/>
      </dsp:nvSpPr>
      <dsp:spPr>
        <a:xfrm rot="163413">
          <a:off x="8503607" y="1888485"/>
          <a:ext cx="148459" cy="1569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8503632" y="1918814"/>
        <a:ext cx="103921" cy="94159"/>
      </dsp:txXfrm>
    </dsp:sp>
    <dsp:sp modelId="{A196F0E0-7CFF-4DAE-A170-E7C7552F9607}">
      <dsp:nvSpPr>
        <dsp:cNvPr id="0" name=""/>
        <dsp:cNvSpPr/>
      </dsp:nvSpPr>
      <dsp:spPr>
        <a:xfrm>
          <a:off x="8713537" y="1780822"/>
          <a:ext cx="632797" cy="415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a:t>Calculate the accuracy of tree_cv on the test data using the method </a:t>
          </a:r>
          <a:endParaRPr lang="en-US" sz="500" kern="1200"/>
        </a:p>
      </dsp:txBody>
      <dsp:txXfrm>
        <a:off x="8725700" y="1792985"/>
        <a:ext cx="608471" cy="390947"/>
      </dsp:txXfrm>
    </dsp:sp>
    <dsp:sp modelId="{AAEC9911-9786-4567-BC0E-F98A2FD78D04}">
      <dsp:nvSpPr>
        <dsp:cNvPr id="0" name=""/>
        <dsp:cNvSpPr/>
      </dsp:nvSpPr>
      <dsp:spPr>
        <a:xfrm>
          <a:off x="9409615" y="1909992"/>
          <a:ext cx="134153" cy="1569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IN" sz="400" kern="1200"/>
        </a:p>
      </dsp:txBody>
      <dsp:txXfrm>
        <a:off x="9409615" y="1941379"/>
        <a:ext cx="93907" cy="94159"/>
      </dsp:txXfrm>
    </dsp:sp>
    <dsp:sp modelId="{CAB87868-BD5B-4FA8-8388-AAB61E1332E0}">
      <dsp:nvSpPr>
        <dsp:cNvPr id="0" name=""/>
        <dsp:cNvSpPr/>
      </dsp:nvSpPr>
      <dsp:spPr>
        <a:xfrm>
          <a:off x="9599454" y="1780822"/>
          <a:ext cx="632797" cy="4152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US" sz="500" b="0" i="0" kern="1200" dirty="0"/>
            <a:t>Find the method performs </a:t>
          </a:r>
          <a:r>
            <a:rPr lang="en-US" sz="500" b="0" i="0" kern="1200" dirty="0" err="1"/>
            <a:t>bes</a:t>
          </a:r>
          <a:endParaRPr lang="en-US" sz="500" kern="1200" dirty="0"/>
        </a:p>
      </dsp:txBody>
      <dsp:txXfrm>
        <a:off x="9611617" y="1792985"/>
        <a:ext cx="608471" cy="39094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murali170717/testrepo/blob/master/Data%20Wrangl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urali170717/testrepo/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urali170717/testrepo/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urali170717/testrepo/blob/master/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urali170717/testrepo/blob/master/Dashboard_with_Ploty_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murali170717/testrepo/blob/master/Machine%20Learning%20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murali170717/testrepo/blob/master/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urali170717/testrepo/blob/master/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Murali </a:t>
            </a:r>
            <a:r>
              <a:rPr lang="en-US" dirty="0" err="1">
                <a:solidFill>
                  <a:schemeClr val="bg2"/>
                </a:solidFill>
                <a:latin typeface="Abadi"/>
                <a:ea typeface="SF Pro" pitchFamily="2" charset="0"/>
                <a:cs typeface="SF Pro" pitchFamily="2" charset="0"/>
              </a:rPr>
              <a:t>Kalva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02JAN2023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30153" cy="4776066"/>
          </a:xfrm>
          <a:prstGeom prst="rect">
            <a:avLst/>
          </a:prstGeom>
        </p:spPr>
        <p:txBody>
          <a:bodyPr/>
          <a:lstStyle/>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2C60D6C9-8E78-81C0-2C07-C9BE3E5C5A25}"/>
              </a:ext>
            </a:extLst>
          </p:cNvPr>
          <p:cNvGraphicFramePr/>
          <p:nvPr>
            <p:extLst>
              <p:ext uri="{D42A27DB-BD31-4B8C-83A1-F6EECF244321}">
                <p14:modId xmlns:p14="http://schemas.microsoft.com/office/powerpoint/2010/main" val="4091139457"/>
              </p:ext>
            </p:extLst>
          </p:nvPr>
        </p:nvGraphicFramePr>
        <p:xfrm>
          <a:off x="793100" y="1589449"/>
          <a:ext cx="10277763" cy="42616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2A44E9DC-DD42-9267-7ECF-C43068B54AA7}"/>
              </a:ext>
            </a:extLst>
          </p:cNvPr>
          <p:cNvSpPr txBox="1"/>
          <p:nvPr/>
        </p:nvSpPr>
        <p:spPr>
          <a:xfrm>
            <a:off x="793100" y="5898624"/>
            <a:ext cx="10277763" cy="369332"/>
          </a:xfrm>
          <a:prstGeom prst="rect">
            <a:avLst/>
          </a:prstGeom>
          <a:noFill/>
        </p:spPr>
        <p:txBody>
          <a:bodyPr wrap="square">
            <a:spAutoFit/>
          </a:bodyPr>
          <a:lstStyle/>
          <a:p>
            <a:r>
              <a:rPr lang="en-US" sz="1800" dirty="0">
                <a:solidFill>
                  <a:schemeClr val="accent3">
                    <a:lumMod val="25000"/>
                  </a:schemeClr>
                </a:solidFill>
                <a:latin typeface="Abadi"/>
              </a:rPr>
              <a:t>GitHub URL            </a:t>
            </a:r>
            <a:r>
              <a:rPr lang="en-IN" dirty="0" err="1">
                <a:hlinkClick r:id="rId8"/>
              </a:rPr>
              <a:t>testrepo</a:t>
            </a:r>
            <a:r>
              <a:rPr lang="en-IN" dirty="0">
                <a:hlinkClick r:id="rId8"/>
              </a:rPr>
              <a:t>/Data </a:t>
            </a:r>
            <a:r>
              <a:rPr lang="en-IN" dirty="0" err="1">
                <a:hlinkClick r:id="rId8"/>
              </a:rPr>
              <a:t>Wrangling.ipynb</a:t>
            </a:r>
            <a:r>
              <a:rPr lang="en-IN" dirty="0">
                <a:hlinkClick r:id="rId8"/>
              </a:rPr>
              <a:t> at master · murali170717/</a:t>
            </a:r>
            <a:r>
              <a:rPr lang="en-IN" dirty="0" err="1">
                <a:hlinkClick r:id="rId8"/>
              </a:rPr>
              <a:t>testrepo</a:t>
            </a:r>
            <a:r>
              <a:rPr lang="en-IN" dirty="0">
                <a:hlinkClick r:id="rId8"/>
              </a:rPr>
              <a:t> (github.com)</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7137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charts were plotted</a:t>
            </a:r>
          </a:p>
          <a:p>
            <a:pPr marL="0" indent="0">
              <a:lnSpc>
                <a:spcPct val="100000"/>
              </a:lnSpc>
              <a:spcBef>
                <a:spcPts val="1400"/>
              </a:spcBef>
              <a:buNone/>
            </a:pPr>
            <a:r>
              <a:rPr lang="en-IN" sz="1800" b="0" i="0" u="none" strike="noStrike" baseline="0" dirty="0">
                <a:solidFill>
                  <a:srgbClr val="121619"/>
                </a:solidFill>
                <a:latin typeface="AAAAA E+ Graphik"/>
              </a:rPr>
              <a:t>Flight Number vs. Payload Mass, Flight Number vs. Launch Site, Payload Mass vs. Launch Site, Orbit Type vs. Success Rate, Flight Number vs. Orbit Type, Payload Mass vs Orbit Type and Success Rate Yearly Trend</a:t>
            </a:r>
            <a:endParaRPr lang="en-US" sz="1600" b="1" i="0" dirty="0">
              <a:solidFill>
                <a:srgbClr val="121619"/>
              </a:solidFill>
              <a:effectLst/>
              <a:latin typeface="-apple-system"/>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1800" b="0" i="0" u="none" strike="noStrike" baseline="0" dirty="0">
                <a:solidFill>
                  <a:srgbClr val="121619"/>
                </a:solidFill>
                <a:latin typeface="AAAAA E+ Graphik"/>
              </a:rPr>
              <a:t>Scatter plots show the relationship between continuous variables and Bar charts show comparisons among categorical variables. </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GitHub URL  </a:t>
            </a:r>
            <a:r>
              <a:rPr lang="en-IN" sz="1600" dirty="0" err="1">
                <a:hlinkClick r:id="rId3"/>
              </a:rPr>
              <a:t>testrepo</a:t>
            </a:r>
            <a:r>
              <a:rPr lang="en-IN" sz="1600" dirty="0">
                <a:hlinkClick r:id="rId3"/>
              </a:rPr>
              <a:t>/EDA with Data </a:t>
            </a:r>
            <a:r>
              <a:rPr lang="en-IN" sz="1600" dirty="0" err="1">
                <a:hlinkClick r:id="rId3"/>
              </a:rPr>
              <a:t>Visualization.ipynb</a:t>
            </a:r>
            <a:r>
              <a:rPr lang="en-IN" sz="1600" dirty="0">
                <a:hlinkClick r:id="rId3"/>
              </a:rPr>
              <a:t> at master · murali170717/</a:t>
            </a:r>
            <a:r>
              <a:rPr lang="en-IN" sz="1600" dirty="0" err="1">
                <a:hlinkClick r:id="rId3"/>
              </a:rPr>
              <a:t>testrepo</a:t>
            </a:r>
            <a:r>
              <a:rPr lang="en-IN" sz="1600" dirty="0">
                <a:hlinkClick r:id="rId3"/>
              </a:rPr>
              <a:t> (github.com)</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IN" sz="1600" dirty="0" err="1">
                <a:hlinkClick r:id="rId3"/>
              </a:rPr>
              <a:t>testrepo</a:t>
            </a:r>
            <a:r>
              <a:rPr lang="en-IN" sz="1600" dirty="0">
                <a:hlinkClick r:id="rId3"/>
              </a:rPr>
              <a:t>/EDA with Data </a:t>
            </a:r>
            <a:r>
              <a:rPr lang="en-IN" sz="1600" dirty="0" err="1">
                <a:hlinkClick r:id="rId3"/>
              </a:rPr>
              <a:t>Visualization.ipynb</a:t>
            </a:r>
            <a:r>
              <a:rPr lang="en-IN" sz="1600" dirty="0">
                <a:hlinkClick r:id="rId3"/>
              </a:rPr>
              <a:t> at master · murali170717/</a:t>
            </a:r>
            <a:r>
              <a:rPr lang="en-IN" sz="1600" dirty="0" err="1">
                <a:hlinkClick r:id="rId3"/>
              </a:rPr>
              <a:t>testrepo</a:t>
            </a:r>
            <a:r>
              <a:rPr lang="en-IN" sz="1600" dirty="0">
                <a:hlinkClick r:id="rId3"/>
              </a:rPr>
              <a:t> (github.com)</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0873"/>
            <a:ext cx="9745589" cy="5223163"/>
          </a:xfrm>
          <a:prstGeom prst="rect">
            <a:avLst/>
          </a:prstGeom>
        </p:spPr>
        <p:txBody>
          <a:bodyPr lIns="91440" tIns="45720" rIns="91440" bIns="45720" anchor="t"/>
          <a:lstStyle/>
          <a:p>
            <a:pPr>
              <a:lnSpc>
                <a:spcPct val="100000"/>
              </a:lnSpc>
              <a:spcBef>
                <a:spcPts val="1400"/>
              </a:spcBef>
            </a:pPr>
            <a:r>
              <a:rPr lang="en-US" sz="1400" i="0" dirty="0">
                <a:effectLst/>
                <a:latin typeface="-apple-system"/>
              </a:rPr>
              <a:t>names of the unique launch sites in the space mission</a:t>
            </a:r>
          </a:p>
          <a:p>
            <a:pPr>
              <a:lnSpc>
                <a:spcPct val="100000"/>
              </a:lnSpc>
              <a:spcBef>
                <a:spcPts val="1400"/>
              </a:spcBef>
            </a:pPr>
            <a:r>
              <a:rPr lang="en-US" sz="1400" i="0" dirty="0">
                <a:effectLst/>
                <a:latin typeface="-apple-system"/>
              </a:rPr>
              <a:t>5 records where launch sites begin with the string 'CCA'</a:t>
            </a:r>
          </a:p>
          <a:p>
            <a:pPr>
              <a:lnSpc>
                <a:spcPct val="100000"/>
              </a:lnSpc>
              <a:spcBef>
                <a:spcPts val="1400"/>
              </a:spcBef>
            </a:pPr>
            <a:r>
              <a:rPr lang="en-US" sz="1400" i="0" dirty="0">
                <a:effectLst/>
                <a:latin typeface="-apple-system"/>
              </a:rPr>
              <a:t>total payload mass carried by boosters launched by NASA (CRS)</a:t>
            </a:r>
          </a:p>
          <a:p>
            <a:pPr>
              <a:lnSpc>
                <a:spcPct val="100000"/>
              </a:lnSpc>
              <a:spcBef>
                <a:spcPts val="1400"/>
              </a:spcBef>
            </a:pPr>
            <a:r>
              <a:rPr lang="en-US" sz="1400" i="0" dirty="0">
                <a:effectLst/>
                <a:latin typeface="-apple-system"/>
              </a:rPr>
              <a:t>average payload mass carried by booster version F9 v1.1</a:t>
            </a:r>
          </a:p>
          <a:p>
            <a:pPr>
              <a:lnSpc>
                <a:spcPct val="100000"/>
              </a:lnSpc>
              <a:spcBef>
                <a:spcPts val="1400"/>
              </a:spcBef>
            </a:pPr>
            <a:r>
              <a:rPr lang="en-US" sz="1400" i="0" dirty="0">
                <a:effectLst/>
                <a:latin typeface="-apple-system"/>
              </a:rPr>
              <a:t>date when the first successful landing outcome in ground pad was </a:t>
            </a:r>
            <a:r>
              <a:rPr lang="en-US" sz="1400" i="0" dirty="0" err="1">
                <a:effectLst/>
                <a:latin typeface="-apple-system"/>
              </a:rPr>
              <a:t>acheived</a:t>
            </a:r>
            <a:r>
              <a:rPr lang="en-US" sz="1400" i="0" dirty="0">
                <a:effectLst/>
                <a:latin typeface="-apple-system"/>
              </a:rPr>
              <a:t>.</a:t>
            </a:r>
          </a:p>
          <a:p>
            <a:pPr>
              <a:lnSpc>
                <a:spcPct val="100000"/>
              </a:lnSpc>
              <a:spcBef>
                <a:spcPts val="1400"/>
              </a:spcBef>
            </a:pPr>
            <a:r>
              <a:rPr lang="en-US" sz="1400" i="0" dirty="0">
                <a:effectLst/>
                <a:latin typeface="-apple-system"/>
              </a:rPr>
              <a:t>names of the boosters which have success in drone ship and have payload mass greater than 4000 but less than 6000</a:t>
            </a:r>
          </a:p>
          <a:p>
            <a:pPr>
              <a:lnSpc>
                <a:spcPct val="100000"/>
              </a:lnSpc>
              <a:spcBef>
                <a:spcPts val="1400"/>
              </a:spcBef>
            </a:pPr>
            <a:r>
              <a:rPr lang="en-US" sz="1400" i="0" dirty="0">
                <a:effectLst/>
                <a:latin typeface="-apple-system"/>
              </a:rPr>
              <a:t>total number of successful and failure mission outcomes</a:t>
            </a:r>
          </a:p>
          <a:p>
            <a:pPr>
              <a:lnSpc>
                <a:spcPct val="100000"/>
              </a:lnSpc>
              <a:spcBef>
                <a:spcPts val="1400"/>
              </a:spcBef>
            </a:pPr>
            <a:r>
              <a:rPr lang="en-US" sz="1400" i="0" dirty="0">
                <a:effectLst/>
                <a:latin typeface="-apple-system"/>
              </a:rPr>
              <a:t>names of the </a:t>
            </a:r>
            <a:r>
              <a:rPr lang="en-US" sz="1400" i="0" dirty="0" err="1">
                <a:effectLst/>
                <a:latin typeface="-apple-system"/>
              </a:rPr>
              <a:t>booster_versions</a:t>
            </a:r>
            <a:r>
              <a:rPr lang="en-US" sz="1400" i="0" dirty="0">
                <a:effectLst/>
                <a:latin typeface="-apple-system"/>
              </a:rPr>
              <a:t> which have carried the maximum payload mass. Use a subquery</a:t>
            </a:r>
          </a:p>
          <a:p>
            <a:pPr>
              <a:lnSpc>
                <a:spcPct val="100000"/>
              </a:lnSpc>
              <a:spcBef>
                <a:spcPts val="1400"/>
              </a:spcBef>
            </a:pPr>
            <a:r>
              <a:rPr lang="en-US" sz="1400" i="0" dirty="0">
                <a:effectLst/>
                <a:latin typeface="-apple-system"/>
              </a:rPr>
              <a:t>failed </a:t>
            </a:r>
            <a:r>
              <a:rPr lang="en-US" sz="1400" i="0" dirty="0" err="1">
                <a:effectLst/>
                <a:latin typeface="-apple-system"/>
              </a:rPr>
              <a:t>landing_outcomes</a:t>
            </a:r>
            <a:r>
              <a:rPr lang="en-US" sz="1400" i="0" dirty="0">
                <a:effectLst/>
                <a:latin typeface="-apple-system"/>
              </a:rPr>
              <a:t> in drone ship, their booster versions, and launch site names for in year 2015</a:t>
            </a:r>
          </a:p>
          <a:p>
            <a:pPr>
              <a:lnSpc>
                <a:spcPct val="100000"/>
              </a:lnSpc>
              <a:spcBef>
                <a:spcPts val="1400"/>
              </a:spcBef>
            </a:pPr>
            <a:r>
              <a:rPr lang="en-US" sz="1400" i="0" dirty="0">
                <a:effectLst/>
                <a:latin typeface="-apple-system"/>
              </a:rPr>
              <a:t>Ranking the count of landing outcomes (such as Failure (drone ship) or Success (ground pad)) between the date 2010-06-04 and 2017-03-20, in descending order</a:t>
            </a:r>
          </a:p>
          <a:p>
            <a:pPr marL="0" indent="0">
              <a:lnSpc>
                <a:spcPct val="100000"/>
              </a:lnSpc>
              <a:spcBef>
                <a:spcPts val="1400"/>
              </a:spcBef>
              <a:buNone/>
            </a:pPr>
            <a:endParaRPr lang="en-US" sz="1400" i="0" dirty="0">
              <a:effectLst/>
              <a:latin typeface="-apple-system"/>
            </a:endParaRP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GitHub URL      </a:t>
            </a:r>
            <a:r>
              <a:rPr lang="en-IN" sz="1600" dirty="0" err="1">
                <a:hlinkClick r:id="rId3"/>
              </a:rPr>
              <a:t>testrepo</a:t>
            </a:r>
            <a:r>
              <a:rPr lang="en-IN" sz="1600" dirty="0">
                <a:hlinkClick r:id="rId3"/>
              </a:rPr>
              <a:t>/EDA with </a:t>
            </a:r>
            <a:r>
              <a:rPr lang="en-IN" sz="1600" dirty="0" err="1">
                <a:hlinkClick r:id="rId3"/>
              </a:rPr>
              <a:t>SQL.ipynb</a:t>
            </a:r>
            <a:r>
              <a:rPr lang="en-IN" sz="1600" dirty="0">
                <a:hlinkClick r:id="rId3"/>
              </a:rPr>
              <a:t> at master · murali170717/</a:t>
            </a:r>
            <a:r>
              <a:rPr lang="en-IN" sz="1600" dirty="0" err="1">
                <a:hlinkClick r:id="rId3"/>
              </a:rPr>
              <a:t>testrepo</a:t>
            </a:r>
            <a:r>
              <a:rPr lang="en-IN" sz="1600" dirty="0">
                <a:hlinkClick r:id="rId3"/>
              </a:rPr>
              <a:t> (github.com)</a:t>
            </a:r>
            <a:endParaRPr lang="en-US" sz="16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800" b="0" i="0" u="none" strike="noStrike" baseline="0" dirty="0">
                <a:solidFill>
                  <a:srgbClr val="121619"/>
                </a:solidFill>
                <a:latin typeface="AAAAA E+ Graphik"/>
              </a:rPr>
              <a:t>Added Marker with Circle, Popup Label and Text Label of NASA Johnson Space Center using its latitude and longitude coordinates as a start location. - Added Markers with Circle, Popup Label and Text Label of all Launch Sites using their latitude and longitude coordinates to show their geographical locations and proximity to Equator and coasts. </a:t>
            </a:r>
          </a:p>
          <a:p>
            <a:pPr>
              <a:lnSpc>
                <a:spcPct val="100000"/>
              </a:lnSpc>
              <a:spcBef>
                <a:spcPts val="1400"/>
              </a:spcBef>
            </a:pPr>
            <a:r>
              <a:rPr lang="en-US" sz="1800" b="0" i="0" u="none" strike="noStrike" baseline="0" dirty="0">
                <a:solidFill>
                  <a:srgbClr val="121619"/>
                </a:solidFill>
                <a:latin typeface="AAAAA E+ Graphik"/>
              </a:rPr>
              <a:t>Added </a:t>
            </a:r>
            <a:r>
              <a:rPr lang="en-US" sz="1800" b="0" i="0" u="none" strike="noStrike" baseline="0" dirty="0" err="1">
                <a:solidFill>
                  <a:srgbClr val="121619"/>
                </a:solidFill>
                <a:latin typeface="AAAAA E+ Graphik"/>
              </a:rPr>
              <a:t>coloured</a:t>
            </a:r>
            <a:r>
              <a:rPr lang="en-US" sz="1800" b="0" i="0" u="none" strike="noStrike" baseline="0" dirty="0">
                <a:solidFill>
                  <a:srgbClr val="121619"/>
                </a:solidFill>
                <a:latin typeface="AAAAA E+ Graphik"/>
              </a:rPr>
              <a:t> Markers of success (Green) and failed (Red) launches using Marker Cluster to identify which launch sites have relatively high success rates. </a:t>
            </a:r>
            <a:endParaRPr lang="en-US" sz="1800" dirty="0">
              <a:solidFill>
                <a:srgbClr val="121619"/>
              </a:solidFill>
              <a:latin typeface="AAAAA E+ Graphik"/>
            </a:endParaRPr>
          </a:p>
          <a:p>
            <a:pPr>
              <a:lnSpc>
                <a:spcPct val="100000"/>
              </a:lnSpc>
              <a:spcBef>
                <a:spcPts val="1400"/>
              </a:spcBef>
            </a:pPr>
            <a:r>
              <a:rPr lang="en-US" sz="1800" b="0" i="0" u="none" strike="noStrike" baseline="0" dirty="0">
                <a:solidFill>
                  <a:srgbClr val="121619"/>
                </a:solidFill>
                <a:latin typeface="AAAAA E+ Graphik"/>
              </a:rPr>
              <a:t>Added </a:t>
            </a:r>
            <a:r>
              <a:rPr lang="en-US" sz="1800" b="0" i="0" u="none" strike="noStrike" baseline="0" dirty="0" err="1">
                <a:solidFill>
                  <a:srgbClr val="121619"/>
                </a:solidFill>
                <a:latin typeface="AAAAA E+ Graphik"/>
              </a:rPr>
              <a:t>coloured</a:t>
            </a:r>
            <a:r>
              <a:rPr lang="en-US" sz="1800" b="0" i="0" u="none" strike="noStrike" baseline="0" dirty="0">
                <a:solidFill>
                  <a:srgbClr val="121619"/>
                </a:solidFill>
                <a:latin typeface="AAAAA E+ Graphik"/>
              </a:rPr>
              <a:t> Lines to show distances between the Launch Site KSC LC-39A (as an example) and its proximities like Railway, Highway, Coastline and Closest City. </a:t>
            </a:r>
            <a:endParaRPr lang="en-US" dirty="0">
              <a:solidFill>
                <a:srgbClr val="121619"/>
              </a:solidFill>
            </a:endParaRPr>
          </a:p>
          <a:p>
            <a:endParaRPr lang="en-US" dirty="0"/>
          </a:p>
          <a:p>
            <a:pPr marL="0" indent="0">
              <a:buNone/>
            </a:pPr>
            <a:endParaRPr lang="en-US" dirty="0"/>
          </a:p>
          <a:p>
            <a:r>
              <a:rPr lang="en-US" sz="1600" dirty="0"/>
              <a:t>GitHub URL: </a:t>
            </a:r>
            <a:r>
              <a:rPr lang="en-IN" sz="1600" dirty="0" err="1">
                <a:hlinkClick r:id="rId3"/>
              </a:rPr>
              <a:t>testrepo</a:t>
            </a:r>
            <a:r>
              <a:rPr lang="en-IN" sz="1600" dirty="0">
                <a:hlinkClick r:id="rId3"/>
              </a:rPr>
              <a:t>/Interactive Visual Analytics with </a:t>
            </a:r>
            <a:r>
              <a:rPr lang="en-IN" sz="1600" dirty="0" err="1">
                <a:hlinkClick r:id="rId3"/>
              </a:rPr>
              <a:t>Folium.ipynb</a:t>
            </a:r>
            <a:r>
              <a:rPr lang="en-IN" sz="1600" dirty="0">
                <a:hlinkClick r:id="rId3"/>
              </a:rPr>
              <a:t> at master · murali170717/</a:t>
            </a:r>
            <a:r>
              <a:rPr lang="en-IN" sz="1600" dirty="0" err="1">
                <a:hlinkClick r:id="rId3"/>
              </a:rPr>
              <a:t>testrepo</a:t>
            </a:r>
            <a:r>
              <a:rPr lang="en-IN" sz="1600" dirty="0">
                <a:hlinkClick r:id="rId3"/>
              </a:rPr>
              <a:t> (github.com)</a:t>
            </a:r>
            <a:endParaRPr lang="en-US" sz="16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37426" cy="4789920"/>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i="0" dirty="0">
                <a:effectLst/>
                <a:latin typeface="Helvetica Neue for IBM"/>
              </a:rPr>
              <a:t>Launch Site Drop-down Input Component: to select launch site</a:t>
            </a:r>
          </a:p>
          <a:p>
            <a:pPr>
              <a:lnSpc>
                <a:spcPct val="100000"/>
              </a:lnSpc>
              <a:spcBef>
                <a:spcPts val="1400"/>
              </a:spcBef>
            </a:pPr>
            <a:r>
              <a:rPr lang="en-US" sz="1800" i="0" dirty="0">
                <a:effectLst/>
                <a:latin typeface="Helvetica Neue for IBM"/>
              </a:rPr>
              <a:t>Callback function to render success-pie-chart based on selected site dropdown: to know site has the largest successful launches and site has the highest launch success rate</a:t>
            </a:r>
          </a:p>
          <a:p>
            <a:pPr>
              <a:lnSpc>
                <a:spcPct val="100000"/>
              </a:lnSpc>
              <a:spcBef>
                <a:spcPts val="1400"/>
              </a:spcBef>
            </a:pPr>
            <a:r>
              <a:rPr lang="en-US" sz="1800" dirty="0">
                <a:latin typeface="Helvetica Neue for IBM"/>
              </a:rPr>
              <a:t>Range slider to select payload: to know </a:t>
            </a:r>
            <a:r>
              <a:rPr lang="en-US" sz="1800" i="0" dirty="0">
                <a:effectLst/>
                <a:latin typeface="Helvetica Neue for IBM"/>
              </a:rPr>
              <a:t>Which payload range(s) has the highest and lowest launch success rate</a:t>
            </a:r>
          </a:p>
          <a:p>
            <a:pPr>
              <a:lnSpc>
                <a:spcPct val="100000"/>
              </a:lnSpc>
              <a:spcBef>
                <a:spcPts val="1400"/>
              </a:spcBef>
            </a:pPr>
            <a:r>
              <a:rPr lang="en-US" sz="1800" i="0" dirty="0">
                <a:effectLst/>
                <a:latin typeface="Helvetica Neue for IBM"/>
              </a:rPr>
              <a:t>Callback function to render success-payload-scatter-chart scatter plot: to know which F9 Booster version has the highest launch success rate	</a:t>
            </a:r>
          </a:p>
          <a:p>
            <a:pPr marL="0" indent="0">
              <a:lnSpc>
                <a:spcPct val="100000"/>
              </a:lnSpc>
              <a:spcBef>
                <a:spcPts val="1400"/>
              </a:spcBef>
              <a:buNone/>
            </a:pPr>
            <a:endParaRPr lang="en-US" sz="1600" b="0" i="0" dirty="0">
              <a:solidFill>
                <a:srgbClr val="CCCCCC"/>
              </a:solidFill>
              <a:effectLst/>
              <a:latin typeface="Helvetica Neue for IBM"/>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IN" sz="1700" dirty="0">
                <a:hlinkClick r:id="rId3"/>
              </a:rPr>
              <a:t>testrepo/Dashboard_with_Ploty_Dash.py at master · murali170717/</a:t>
            </a:r>
            <a:r>
              <a:rPr lang="en-IN" sz="1700" dirty="0" err="1">
                <a:hlinkClick r:id="rId3"/>
              </a:rPr>
              <a:t>testrepo</a:t>
            </a:r>
            <a:r>
              <a:rPr lang="en-IN" sz="1700" dirty="0">
                <a:hlinkClick r:id="rId3"/>
              </a:rPr>
              <a:t> (github.com)</a:t>
            </a:r>
            <a:endParaRPr lang="en-US" sz="17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12" name="Rectangle 7">
            <a:extLst>
              <a:ext uri="{FF2B5EF4-FFF2-40B4-BE49-F238E27FC236}">
                <a16:creationId xmlns:a16="http://schemas.microsoft.com/office/drawing/2014/main" id="{CA165190-8EAA-EF8B-3F4A-586F3C935594}"/>
              </a:ext>
            </a:extLst>
          </p:cNvPr>
          <p:cNvSpPr>
            <a:spLocks noChangeArrowheads="1"/>
          </p:cNvSpPr>
          <p:nvPr/>
        </p:nvSpPr>
        <p:spPr bwMode="auto">
          <a:xfrm>
            <a:off x="0" y="0"/>
            <a:ext cx="12192000" cy="0"/>
          </a:xfrm>
          <a:prstGeom prst="rect">
            <a:avLst/>
          </a:prstGeom>
          <a:solidFill>
            <a:srgbClr val="F9F2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761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0" i="0" u="none" strike="noStrike" cap="none" normalizeH="0" baseline="0">
                <a:ln>
                  <a:noFill/>
                </a:ln>
                <a:solidFill>
                  <a:srgbClr val="CCCCCC"/>
                </a:solidFill>
                <a:effectLst/>
                <a:latin typeface="Helvetica Neue for IBM"/>
              </a:rPr>
              <a:t>Which F9 Booster version (</a:t>
            </a:r>
            <a:r>
              <a:rPr kumimoji="0" lang="en-US" altLang="en-US" sz="1000" b="0" i="0" u="none" strike="noStrike" cap="none" normalizeH="0" baseline="0">
                <a:ln>
                  <a:noFill/>
                </a:ln>
                <a:solidFill>
                  <a:srgbClr val="C7254E"/>
                </a:solidFill>
                <a:effectLst/>
                <a:latin typeface="Courier New" panose="02070309020205020404" pitchFamily="49" charset="0"/>
                <a:cs typeface="Courier New" panose="02070309020205020404" pitchFamily="49" charset="0"/>
              </a:rPr>
              <a:t>v1.0</a:t>
            </a:r>
            <a:r>
              <a:rPr kumimoji="0" lang="en-US" altLang="en-US" sz="1200" b="0" i="0" u="none" strike="noStrike" cap="none" normalizeH="0" baseline="0">
                <a:ln>
                  <a:noFill/>
                </a:ln>
                <a:solidFill>
                  <a:srgbClr val="CCCCCC"/>
                </a:solidFill>
                <a:effectLst/>
                <a:latin typeface="Helvetica Neue for IBM"/>
              </a:rPr>
              <a:t>, </a:t>
            </a:r>
            <a:r>
              <a:rPr kumimoji="0" lang="en-US" altLang="en-US" sz="1000" b="0" i="0" u="none" strike="noStrike" cap="none" normalizeH="0" baseline="0">
                <a:ln>
                  <a:noFill/>
                </a:ln>
                <a:solidFill>
                  <a:srgbClr val="C7254E"/>
                </a:solidFill>
                <a:effectLst/>
                <a:latin typeface="Courier New" panose="02070309020205020404" pitchFamily="49" charset="0"/>
                <a:cs typeface="Courier New" panose="02070309020205020404" pitchFamily="49" charset="0"/>
              </a:rPr>
              <a:t>v1.1</a:t>
            </a:r>
            <a:r>
              <a:rPr kumimoji="0" lang="en-US" altLang="en-US" sz="1200" b="0" i="0" u="none" strike="noStrike" cap="none" normalizeH="0" baseline="0">
                <a:ln>
                  <a:noFill/>
                </a:ln>
                <a:solidFill>
                  <a:srgbClr val="CCCCCC"/>
                </a:solidFill>
                <a:effectLst/>
                <a:latin typeface="Helvetica Neue for IBM"/>
              </a:rPr>
              <a:t>, </a:t>
            </a:r>
            <a:r>
              <a:rPr kumimoji="0" lang="en-US" altLang="en-US" sz="1000" b="0" i="0" u="none" strike="noStrike" cap="none" normalizeH="0" baseline="0">
                <a:ln>
                  <a:noFill/>
                </a:ln>
                <a:solidFill>
                  <a:srgbClr val="C7254E"/>
                </a:solidFill>
                <a:effectLst/>
                <a:latin typeface="Courier New" panose="02070309020205020404" pitchFamily="49" charset="0"/>
                <a:cs typeface="Courier New" panose="02070309020205020404" pitchFamily="49" charset="0"/>
              </a:rPr>
              <a:t>FT</a:t>
            </a:r>
            <a:r>
              <a:rPr kumimoji="0" lang="en-US" altLang="en-US" sz="1200" b="0" i="0" u="none" strike="noStrike" cap="none" normalizeH="0" baseline="0">
                <a:ln>
                  <a:noFill/>
                </a:ln>
                <a:solidFill>
                  <a:srgbClr val="CCCCCC"/>
                </a:solidFill>
                <a:effectLst/>
                <a:latin typeface="Helvetica Neue for IBM"/>
              </a:rPr>
              <a:t>, </a:t>
            </a:r>
            <a:r>
              <a:rPr kumimoji="0" lang="en-US" altLang="en-US" sz="1000" b="0" i="0" u="none" strike="noStrike" cap="none" normalizeH="0" baseline="0">
                <a:ln>
                  <a:noFill/>
                </a:ln>
                <a:solidFill>
                  <a:srgbClr val="C7254E"/>
                </a:solidFill>
                <a:effectLst/>
                <a:latin typeface="Courier New" panose="02070309020205020404" pitchFamily="49" charset="0"/>
                <a:cs typeface="Courier New" panose="02070309020205020404" pitchFamily="49" charset="0"/>
              </a:rPr>
              <a:t>B4</a:t>
            </a:r>
            <a:r>
              <a:rPr kumimoji="0" lang="en-US" altLang="en-US" sz="1200" b="0" i="0" u="none" strike="noStrike" cap="none" normalizeH="0" baseline="0">
                <a:ln>
                  <a:noFill/>
                </a:ln>
                <a:solidFill>
                  <a:srgbClr val="CCCCCC"/>
                </a:solidFill>
                <a:effectLst/>
                <a:latin typeface="Helvetica Neue for IBM"/>
              </a:rPr>
              <a:t>, </a:t>
            </a:r>
            <a:r>
              <a:rPr kumimoji="0" lang="en-US" altLang="en-US" sz="1000" b="0" i="0" u="none" strike="noStrike" cap="none" normalizeH="0" baseline="0">
                <a:ln>
                  <a:noFill/>
                </a:ln>
                <a:solidFill>
                  <a:srgbClr val="C7254E"/>
                </a:solidFill>
                <a:effectLst/>
                <a:latin typeface="Courier New" panose="02070309020205020404" pitchFamily="49" charset="0"/>
                <a:cs typeface="Courier New" panose="02070309020205020404" pitchFamily="49" charset="0"/>
              </a:rPr>
              <a:t>B5</a:t>
            </a:r>
            <a:r>
              <a:rPr kumimoji="0" lang="en-US" altLang="en-US" sz="1200" b="0" i="0" u="none" strike="noStrike" cap="none" normalizeH="0" baseline="0">
                <a:ln>
                  <a:noFill/>
                </a:ln>
                <a:solidFill>
                  <a:srgbClr val="CCCCCC"/>
                </a:solidFill>
                <a:effectLst/>
                <a:latin typeface="Helvetica Neue for IBM"/>
              </a:rPr>
              <a:t>, etc.) has the highest</a:t>
            </a:r>
            <a:endParaRPr kumimoji="0" lang="en-US" altLang="en-US" sz="900" b="0" i="0" u="none" strike="noStrike" cap="none" normalizeH="0" baseline="0">
              <a:ln>
                <a:noFill/>
              </a:ln>
              <a:solidFill>
                <a:srgbClr val="CCCCCC"/>
              </a:solidFill>
              <a:effectLst/>
              <a:latin typeface="Helvetica Neue for IBM"/>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CCCCCC"/>
                </a:solidFill>
                <a:effectLst/>
                <a:latin typeface="Helvetica Neue for IBM"/>
              </a:rPr>
              <a:t>launch success rate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7854"/>
            <a:ext cx="9745589" cy="5126181"/>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IN" sz="1600" dirty="0" err="1">
                <a:hlinkClick r:id="rId3"/>
              </a:rPr>
              <a:t>testrepo</a:t>
            </a:r>
            <a:r>
              <a:rPr lang="en-IN" sz="1600" dirty="0">
                <a:hlinkClick r:id="rId3"/>
              </a:rPr>
              <a:t>/Machine Learning </a:t>
            </a:r>
            <a:r>
              <a:rPr lang="en-IN" sz="1600" dirty="0" err="1">
                <a:hlinkClick r:id="rId3"/>
              </a:rPr>
              <a:t>Prediction.ipynb</a:t>
            </a:r>
            <a:r>
              <a:rPr lang="en-IN" sz="1600" dirty="0">
                <a:hlinkClick r:id="rId3"/>
              </a:rPr>
              <a:t> at master · murali170717/</a:t>
            </a:r>
            <a:r>
              <a:rPr lang="en-IN" sz="1600" dirty="0" err="1">
                <a:hlinkClick r:id="rId3"/>
              </a:rPr>
              <a:t>testrepo</a:t>
            </a:r>
            <a:r>
              <a:rPr lang="en-IN" sz="1600" dirty="0">
                <a:hlinkClick r:id="rId3"/>
              </a:rPr>
              <a:t> (github.com)</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8BF38486-2F20-05B8-2CD4-60665E8F2638}"/>
              </a:ext>
            </a:extLst>
          </p:cNvPr>
          <p:cNvGraphicFramePr/>
          <p:nvPr>
            <p:extLst>
              <p:ext uri="{D42A27DB-BD31-4B8C-83A1-F6EECF244321}">
                <p14:modId xmlns:p14="http://schemas.microsoft.com/office/powerpoint/2010/main" val="3192603793"/>
              </p:ext>
            </p:extLst>
          </p:nvPr>
        </p:nvGraphicFramePr>
        <p:xfrm>
          <a:off x="907473" y="1905001"/>
          <a:ext cx="10378138" cy="38837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607127"/>
            <a:ext cx="10515600" cy="4261861"/>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larger the flight numbers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0C566855-DA36-F7D9-0AF2-8C0430CFC767}"/>
              </a:ext>
            </a:extLst>
          </p:cNvPr>
          <p:cNvPicPr>
            <a:picLocks noChangeAspect="1"/>
          </p:cNvPicPr>
          <p:nvPr/>
        </p:nvPicPr>
        <p:blipFill>
          <a:blip r:embed="rId3"/>
          <a:stretch>
            <a:fillRect/>
          </a:stretch>
        </p:blipFill>
        <p:spPr>
          <a:xfrm>
            <a:off x="1032164" y="2215896"/>
            <a:ext cx="10253447" cy="242620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9697"/>
            <a:ext cx="10687961" cy="4144710"/>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0" i="0" u="none" strike="noStrike" baseline="0" dirty="0">
                <a:latin typeface="AAAAA E+ Graphik"/>
              </a:rPr>
              <a:t>higher the payload mass, the higher the success rate.</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105F8AB-6C97-6A52-2482-B70CE43099CC}"/>
              </a:ext>
            </a:extLst>
          </p:cNvPr>
          <p:cNvPicPr>
            <a:picLocks noChangeAspect="1"/>
          </p:cNvPicPr>
          <p:nvPr/>
        </p:nvPicPr>
        <p:blipFill>
          <a:blip r:embed="rId3"/>
          <a:stretch>
            <a:fillRect/>
          </a:stretch>
        </p:blipFill>
        <p:spPr>
          <a:xfrm>
            <a:off x="848003" y="1627484"/>
            <a:ext cx="9654779" cy="242371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55335"/>
            <a:ext cx="10687961" cy="433836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b="0" i="0" u="none" strike="noStrike" baseline="0" dirty="0">
                <a:latin typeface="AAAAA E+ Graphik"/>
              </a:rPr>
              <a:t>Orbits ES-L1, GEO, HEO, SSO and 100% success rate and orbit SO has 0% success rate</a:t>
            </a:r>
            <a:endParaRPr lang="en-US" sz="2200" dirty="0">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9979DB8-E53F-8B42-B168-0C76444DD7A8}"/>
              </a:ext>
            </a:extLst>
          </p:cNvPr>
          <p:cNvPicPr>
            <a:picLocks noChangeAspect="1"/>
          </p:cNvPicPr>
          <p:nvPr/>
        </p:nvPicPr>
        <p:blipFill>
          <a:blip r:embed="rId3"/>
          <a:stretch>
            <a:fillRect/>
          </a:stretch>
        </p:blipFill>
        <p:spPr>
          <a:xfrm>
            <a:off x="734029" y="1555335"/>
            <a:ext cx="4362680" cy="272611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9877"/>
            <a:ext cx="10515599" cy="441146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LEO orbit, success is related to the number of flights whereas in the GTO orbit, there is no relationship between flight number and the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F3BD50AD-2C5D-4256-1F6F-219CDC27DBD2}"/>
              </a:ext>
            </a:extLst>
          </p:cNvPr>
          <p:cNvPicPr>
            <a:picLocks noChangeAspect="1"/>
          </p:cNvPicPr>
          <p:nvPr/>
        </p:nvPicPr>
        <p:blipFill>
          <a:blip r:embed="rId3"/>
          <a:stretch>
            <a:fillRect/>
          </a:stretch>
        </p:blipFill>
        <p:spPr>
          <a:xfrm>
            <a:off x="770011" y="1533480"/>
            <a:ext cx="10101129" cy="2423711"/>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9697"/>
            <a:ext cx="10687961" cy="4339291"/>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As payload Mass increases, the successful landing are more for PO, LEO and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9482AE72-3698-80E2-BAE0-F95382C94C6F}"/>
              </a:ext>
            </a:extLst>
          </p:cNvPr>
          <p:cNvPicPr>
            <a:picLocks noChangeAspect="1"/>
          </p:cNvPicPr>
          <p:nvPr/>
        </p:nvPicPr>
        <p:blipFill>
          <a:blip r:embed="rId3"/>
          <a:stretch>
            <a:fillRect/>
          </a:stretch>
        </p:blipFill>
        <p:spPr>
          <a:xfrm>
            <a:off x="770010" y="1610392"/>
            <a:ext cx="10058400" cy="283342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7148"/>
            <a:ext cx="10442071" cy="4454197"/>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2013 to 2020 there is increase in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0A1A1D9-8DC5-B16B-3B82-AAB85813E502}"/>
              </a:ext>
            </a:extLst>
          </p:cNvPr>
          <p:cNvPicPr>
            <a:picLocks noChangeAspect="1"/>
          </p:cNvPicPr>
          <p:nvPr/>
        </p:nvPicPr>
        <p:blipFill>
          <a:blip r:embed="rId3"/>
          <a:stretch>
            <a:fillRect/>
          </a:stretch>
        </p:blipFill>
        <p:spPr>
          <a:xfrm>
            <a:off x="890375" y="1512528"/>
            <a:ext cx="4583017" cy="302963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Content Placeholder 6">
            <a:extLst>
              <a:ext uri="{FF2B5EF4-FFF2-40B4-BE49-F238E27FC236}">
                <a16:creationId xmlns:a16="http://schemas.microsoft.com/office/drawing/2014/main" id="{08A881CF-AAB4-643D-AD81-DED6C33E0974}"/>
              </a:ext>
            </a:extLst>
          </p:cNvPr>
          <p:cNvPicPr>
            <a:picLocks noGrp="1" noChangeAspect="1"/>
          </p:cNvPicPr>
          <p:nvPr>
            <p:ph idx="4294967295"/>
          </p:nvPr>
        </p:nvPicPr>
        <p:blipFill>
          <a:blip r:embed="rId3"/>
          <a:stretch>
            <a:fillRect/>
          </a:stretch>
        </p:blipFill>
        <p:spPr>
          <a:xfrm>
            <a:off x="971121" y="1497978"/>
            <a:ext cx="8035376" cy="2829320"/>
          </a:xfrm>
          <a:prstGeom prst="rect">
            <a:avLst/>
          </a:prstGeom>
        </p:spPr>
      </p:pic>
      <p:sp>
        <p:nvSpPr>
          <p:cNvPr id="8" name="TextBox 7">
            <a:extLst>
              <a:ext uri="{FF2B5EF4-FFF2-40B4-BE49-F238E27FC236}">
                <a16:creationId xmlns:a16="http://schemas.microsoft.com/office/drawing/2014/main" id="{F9441C3A-7087-0615-A125-9A3774485627}"/>
              </a:ext>
            </a:extLst>
          </p:cNvPr>
          <p:cNvSpPr txBox="1"/>
          <p:nvPr/>
        </p:nvSpPr>
        <p:spPr>
          <a:xfrm>
            <a:off x="1185970" y="5061857"/>
            <a:ext cx="4960332" cy="369332"/>
          </a:xfrm>
          <a:prstGeom prst="rect">
            <a:avLst/>
          </a:prstGeom>
          <a:noFill/>
        </p:spPr>
        <p:txBody>
          <a:bodyPr wrap="none" rtlCol="0">
            <a:spAutoFit/>
          </a:bodyPr>
          <a:lstStyle/>
          <a:p>
            <a:r>
              <a:rPr lang="en-IN" dirty="0"/>
              <a:t>Keyword distinct used to select unique launch sites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D80BC2D9-2600-FD28-D0F2-8A0B7F080167}"/>
              </a:ext>
            </a:extLst>
          </p:cNvPr>
          <p:cNvPicPr>
            <a:picLocks noGrp="1" noChangeAspect="1"/>
          </p:cNvPicPr>
          <p:nvPr>
            <p:ph idx="4294967295"/>
          </p:nvPr>
        </p:nvPicPr>
        <p:blipFill>
          <a:blip r:embed="rId3"/>
          <a:stretch>
            <a:fillRect/>
          </a:stretch>
        </p:blipFill>
        <p:spPr>
          <a:xfrm>
            <a:off x="1009291" y="1423359"/>
            <a:ext cx="10448681" cy="3407434"/>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97EF7AE6-6783-1937-487D-52C70AB56994}"/>
              </a:ext>
            </a:extLst>
          </p:cNvPr>
          <p:cNvSpPr txBox="1"/>
          <p:nvPr/>
        </p:nvSpPr>
        <p:spPr>
          <a:xfrm>
            <a:off x="1164566" y="5495026"/>
            <a:ext cx="7540911" cy="369332"/>
          </a:xfrm>
          <a:prstGeom prst="rect">
            <a:avLst/>
          </a:prstGeom>
          <a:noFill/>
        </p:spPr>
        <p:txBody>
          <a:bodyPr wrap="none" rtlCol="0">
            <a:spAutoFit/>
          </a:bodyPr>
          <a:lstStyle/>
          <a:p>
            <a:r>
              <a:rPr lang="en-IN" dirty="0"/>
              <a:t>% is used along with limit 5 to display launch site Names that </a:t>
            </a:r>
            <a:r>
              <a:rPr lang="en-IN" dirty="0" err="1"/>
              <a:t>bedign</a:t>
            </a:r>
            <a:r>
              <a:rPr lang="en-IN" dirty="0"/>
              <a:t>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DF5EB775-DF11-00A2-2D75-716420B700E0}"/>
              </a:ext>
            </a:extLst>
          </p:cNvPr>
          <p:cNvPicPr>
            <a:picLocks noGrp="1" noChangeAspect="1"/>
          </p:cNvPicPr>
          <p:nvPr>
            <p:ph idx="4294967295"/>
          </p:nvPr>
        </p:nvPicPr>
        <p:blipFill>
          <a:blip r:embed="rId3"/>
          <a:stretch>
            <a:fillRect/>
          </a:stretch>
        </p:blipFill>
        <p:spPr>
          <a:xfrm>
            <a:off x="770010" y="1656272"/>
            <a:ext cx="10340813" cy="2691441"/>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6347F9A8-433A-285D-D31D-BA0BD7EF3F98}"/>
              </a:ext>
            </a:extLst>
          </p:cNvPr>
          <p:cNvSpPr txBox="1"/>
          <p:nvPr/>
        </p:nvSpPr>
        <p:spPr>
          <a:xfrm>
            <a:off x="1233577" y="4925683"/>
            <a:ext cx="7611892" cy="369332"/>
          </a:xfrm>
          <a:prstGeom prst="rect">
            <a:avLst/>
          </a:prstGeom>
          <a:noFill/>
        </p:spPr>
        <p:txBody>
          <a:bodyPr wrap="none" rtlCol="0">
            <a:spAutoFit/>
          </a:bodyPr>
          <a:lstStyle/>
          <a:p>
            <a:r>
              <a:rPr lang="en-IN" dirty="0"/>
              <a:t>Sum function along with where is used to </a:t>
            </a:r>
            <a:r>
              <a:rPr lang="en-IN" dirty="0" err="1"/>
              <a:t>to</a:t>
            </a:r>
            <a:r>
              <a:rPr lang="en-IN" dirty="0"/>
              <a:t> display payload mass by NASA(CRS)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B162CA05-AC0A-1827-4F5A-5103ADF3B17C}"/>
              </a:ext>
            </a:extLst>
          </p:cNvPr>
          <p:cNvPicPr>
            <a:picLocks noGrp="1" noChangeAspect="1"/>
          </p:cNvPicPr>
          <p:nvPr>
            <p:ph idx="4294967295"/>
          </p:nvPr>
        </p:nvPicPr>
        <p:blipFill>
          <a:blip r:embed="rId3"/>
          <a:stretch>
            <a:fillRect/>
          </a:stretch>
        </p:blipFill>
        <p:spPr>
          <a:xfrm>
            <a:off x="770010" y="1825625"/>
            <a:ext cx="9745589" cy="2470330"/>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TextBox 6">
            <a:extLst>
              <a:ext uri="{FF2B5EF4-FFF2-40B4-BE49-F238E27FC236}">
                <a16:creationId xmlns:a16="http://schemas.microsoft.com/office/drawing/2014/main" id="{CC51DB9F-2724-9CC1-2CAB-7AE2BC404871}"/>
              </a:ext>
            </a:extLst>
          </p:cNvPr>
          <p:cNvSpPr txBox="1"/>
          <p:nvPr/>
        </p:nvSpPr>
        <p:spPr>
          <a:xfrm>
            <a:off x="1483743" y="4960189"/>
            <a:ext cx="7180042" cy="369332"/>
          </a:xfrm>
          <a:prstGeom prst="rect">
            <a:avLst/>
          </a:prstGeom>
          <a:noFill/>
        </p:spPr>
        <p:txBody>
          <a:bodyPr wrap="none" rtlCol="0">
            <a:spAutoFit/>
          </a:bodyPr>
          <a:lstStyle/>
          <a:p>
            <a:r>
              <a:rPr lang="en-IN" dirty="0" err="1"/>
              <a:t>Avg</a:t>
            </a:r>
            <a:r>
              <a:rPr lang="en-IN" dirty="0"/>
              <a:t> function along with % used to display 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E04E6D4D-DD03-AAD8-39E9-E3F3F26F05CD}"/>
              </a:ext>
            </a:extLst>
          </p:cNvPr>
          <p:cNvPicPr>
            <a:picLocks noGrp="1" noChangeAspect="1"/>
          </p:cNvPicPr>
          <p:nvPr>
            <p:ph idx="4294967295"/>
          </p:nvPr>
        </p:nvPicPr>
        <p:blipFill>
          <a:blip r:embed="rId3"/>
          <a:stretch>
            <a:fillRect/>
          </a:stretch>
        </p:blipFill>
        <p:spPr>
          <a:xfrm>
            <a:off x="770010" y="1825625"/>
            <a:ext cx="10515600" cy="2660111"/>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TextBox 6">
            <a:extLst>
              <a:ext uri="{FF2B5EF4-FFF2-40B4-BE49-F238E27FC236}">
                <a16:creationId xmlns:a16="http://schemas.microsoft.com/office/drawing/2014/main" id="{0E697EA8-7194-D0FD-E44F-F7E0C7EFE717}"/>
              </a:ext>
            </a:extLst>
          </p:cNvPr>
          <p:cNvSpPr txBox="1"/>
          <p:nvPr/>
        </p:nvSpPr>
        <p:spPr>
          <a:xfrm>
            <a:off x="1061049" y="5270740"/>
            <a:ext cx="6401624" cy="369332"/>
          </a:xfrm>
          <a:prstGeom prst="rect">
            <a:avLst/>
          </a:prstGeom>
          <a:noFill/>
        </p:spPr>
        <p:txBody>
          <a:bodyPr wrap="none" rtlCol="0">
            <a:spAutoFit/>
          </a:bodyPr>
          <a:lstStyle/>
          <a:p>
            <a:r>
              <a:rPr lang="en-IN" dirty="0"/>
              <a:t>Min function is used to display 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3D65C62B-617B-E914-CF44-BE42D928F747}"/>
              </a:ext>
            </a:extLst>
          </p:cNvPr>
          <p:cNvPicPr>
            <a:picLocks noGrp="1" noChangeAspect="1"/>
          </p:cNvPicPr>
          <p:nvPr>
            <p:ph idx="4294967295"/>
          </p:nvPr>
        </p:nvPicPr>
        <p:blipFill>
          <a:blip r:embed="rId3"/>
          <a:stretch>
            <a:fillRect/>
          </a:stretch>
        </p:blipFill>
        <p:spPr>
          <a:xfrm>
            <a:off x="770010" y="1607127"/>
            <a:ext cx="9745589" cy="1932709"/>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889DD614-4C7A-1411-28ED-FBE32BC75A70}"/>
              </a:ext>
            </a:extLst>
          </p:cNvPr>
          <p:cNvSpPr txBox="1"/>
          <p:nvPr/>
        </p:nvSpPr>
        <p:spPr>
          <a:xfrm>
            <a:off x="872836" y="4578927"/>
            <a:ext cx="10302436" cy="369332"/>
          </a:xfrm>
          <a:prstGeom prst="rect">
            <a:avLst/>
          </a:prstGeom>
          <a:noFill/>
        </p:spPr>
        <p:txBody>
          <a:bodyPr wrap="none" rtlCol="0">
            <a:spAutoFit/>
          </a:bodyPr>
          <a:lstStyle/>
          <a:p>
            <a:r>
              <a:rPr lang="en-IN" dirty="0"/>
              <a:t>Where and between are used to display 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27285" y="1521191"/>
            <a:ext cx="8413697" cy="5011227"/>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900" dirty="0">
                <a:solidFill>
                  <a:schemeClr val="accent3">
                    <a:lumMod val="25000"/>
                  </a:schemeClr>
                </a:solidFill>
                <a:latin typeface="Abadi" panose="020B0604020104020204" pitchFamily="34" charset="0"/>
              </a:rPr>
              <a:t>Data Collection through API</a:t>
            </a:r>
          </a:p>
          <a:p>
            <a:pPr lvl="1">
              <a:lnSpc>
                <a:spcPct val="100000"/>
              </a:lnSpc>
              <a:spcBef>
                <a:spcPts val="1400"/>
              </a:spcBef>
            </a:pPr>
            <a:r>
              <a:rPr lang="en-US" sz="19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pPr>
            <a:r>
              <a:rPr lang="en-US" sz="19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9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9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9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900" dirty="0">
                <a:solidFill>
                  <a:schemeClr val="accent3">
                    <a:lumMod val="25000"/>
                  </a:schemeClr>
                </a:solidFill>
                <a:latin typeface="Abadi" panose="020B0604020104020204" pitchFamily="34" charset="0"/>
              </a:rPr>
              <a:t>Interactive Dashboard with </a:t>
            </a:r>
            <a:r>
              <a:rPr lang="en-US" sz="1900" dirty="0" err="1">
                <a:solidFill>
                  <a:schemeClr val="accent3">
                    <a:lumMod val="25000"/>
                  </a:schemeClr>
                </a:solidFill>
                <a:latin typeface="Abadi" panose="020B0604020104020204" pitchFamily="34" charset="0"/>
              </a:rPr>
              <a:t>Ploty</a:t>
            </a:r>
            <a:r>
              <a:rPr lang="en-US" sz="1900" dirty="0">
                <a:solidFill>
                  <a:schemeClr val="accent3">
                    <a:lumMod val="25000"/>
                  </a:schemeClr>
                </a:solidFill>
                <a:latin typeface="Abadi" panose="020B0604020104020204" pitchFamily="34" charset="0"/>
              </a:rPr>
              <a:t> Dash</a:t>
            </a:r>
          </a:p>
          <a:p>
            <a:pPr lvl="1">
              <a:lnSpc>
                <a:spcPct val="100000"/>
              </a:lnSpc>
              <a:spcBef>
                <a:spcPts val="1400"/>
              </a:spcBef>
            </a:pPr>
            <a:r>
              <a:rPr lang="en-US" sz="1900" dirty="0">
                <a:solidFill>
                  <a:schemeClr val="accent3">
                    <a:lumMod val="25000"/>
                  </a:schemeClr>
                </a:solidFill>
                <a:latin typeface="Abadi" panose="020B0604020104020204" pitchFamily="34" charset="0"/>
              </a:rPr>
              <a:t>Machine Learning Prediction</a:t>
            </a:r>
          </a:p>
          <a:p>
            <a:pPr marL="457200" lvl="1" indent="0">
              <a:lnSpc>
                <a:spcPct val="100000"/>
              </a:lnSpc>
              <a:spcBef>
                <a:spcPts val="1400"/>
              </a:spcBef>
              <a:buNone/>
            </a:pPr>
            <a:endParaRPr lang="en-US" sz="1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7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7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pPr>
            <a:r>
              <a:rPr lang="en-US" sz="1700" dirty="0">
                <a:solidFill>
                  <a:schemeClr val="accent3">
                    <a:lumMod val="25000"/>
                  </a:schemeClr>
                </a:solidFill>
                <a:latin typeface="Abadi" panose="020B0604020104020204" pitchFamily="34" charset="0"/>
              </a:rPr>
              <a:t>Predictive Analytics result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8251EF86-2781-5850-66FB-AC27AD94AA94}"/>
              </a:ext>
            </a:extLst>
          </p:cNvPr>
          <p:cNvPicPr>
            <a:picLocks noGrp="1" noChangeAspect="1"/>
          </p:cNvPicPr>
          <p:nvPr>
            <p:ph idx="4294967295"/>
          </p:nvPr>
        </p:nvPicPr>
        <p:blipFill>
          <a:blip r:embed="rId3"/>
          <a:stretch>
            <a:fillRect/>
          </a:stretch>
        </p:blipFill>
        <p:spPr>
          <a:xfrm>
            <a:off x="770010" y="1634837"/>
            <a:ext cx="9745589" cy="2195946"/>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TextBox 6">
            <a:extLst>
              <a:ext uri="{FF2B5EF4-FFF2-40B4-BE49-F238E27FC236}">
                <a16:creationId xmlns:a16="http://schemas.microsoft.com/office/drawing/2014/main" id="{BDAED524-99FD-6D22-1753-BE15B6869CBB}"/>
              </a:ext>
            </a:extLst>
          </p:cNvPr>
          <p:cNvSpPr txBox="1"/>
          <p:nvPr/>
        </p:nvSpPr>
        <p:spPr>
          <a:xfrm>
            <a:off x="1004455" y="4772891"/>
            <a:ext cx="7174465" cy="369332"/>
          </a:xfrm>
          <a:prstGeom prst="rect">
            <a:avLst/>
          </a:prstGeom>
          <a:noFill/>
        </p:spPr>
        <p:txBody>
          <a:bodyPr wrap="none" rtlCol="0">
            <a:spAutoFit/>
          </a:bodyPr>
          <a:lstStyle/>
          <a:p>
            <a:r>
              <a:rPr lang="en-IN" dirty="0"/>
              <a:t>Count is used to display total </a:t>
            </a:r>
            <a:r>
              <a:rPr lang="en-IN" dirty="0" err="1"/>
              <a:t>no.of</a:t>
            </a:r>
            <a:r>
              <a:rPr lang="en-IN" dirty="0"/>
              <a:t> successful and failure mission </a:t>
            </a:r>
            <a:r>
              <a:rPr lang="en-IN" dirty="0" err="1"/>
              <a:t>outsomes</a:t>
            </a:r>
            <a:endParaRPr lang="en-IN" dirty="0"/>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D6176E3C-97FB-197F-0AA6-9095DC4E9DD5}"/>
              </a:ext>
            </a:extLst>
          </p:cNvPr>
          <p:cNvPicPr>
            <a:picLocks noGrp="1" noChangeAspect="1"/>
          </p:cNvPicPr>
          <p:nvPr>
            <p:ph idx="4294967295"/>
          </p:nvPr>
        </p:nvPicPr>
        <p:blipFill>
          <a:blip r:embed="rId3"/>
          <a:stretch>
            <a:fillRect/>
          </a:stretch>
        </p:blipFill>
        <p:spPr>
          <a:xfrm>
            <a:off x="770011" y="1514909"/>
            <a:ext cx="9745589" cy="2890836"/>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TextBox 6">
            <a:extLst>
              <a:ext uri="{FF2B5EF4-FFF2-40B4-BE49-F238E27FC236}">
                <a16:creationId xmlns:a16="http://schemas.microsoft.com/office/drawing/2014/main" id="{95262B34-DF79-EFFE-D0B7-289E670C4F34}"/>
              </a:ext>
            </a:extLst>
          </p:cNvPr>
          <p:cNvSpPr txBox="1"/>
          <p:nvPr/>
        </p:nvSpPr>
        <p:spPr>
          <a:xfrm>
            <a:off x="928255" y="5140036"/>
            <a:ext cx="6482480" cy="369332"/>
          </a:xfrm>
          <a:prstGeom prst="rect">
            <a:avLst/>
          </a:prstGeom>
          <a:noFill/>
        </p:spPr>
        <p:txBody>
          <a:bodyPr wrap="none" rtlCol="0">
            <a:spAutoFit/>
          </a:bodyPr>
          <a:lstStyle/>
          <a:p>
            <a:r>
              <a:rPr lang="en-IN" dirty="0"/>
              <a:t>Max function is used to display boosters carried maximum payload </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39658AF7-B61A-CEA1-69CF-D9B4B91B7458}"/>
              </a:ext>
            </a:extLst>
          </p:cNvPr>
          <p:cNvPicPr>
            <a:picLocks noGrp="1" noChangeAspect="1"/>
          </p:cNvPicPr>
          <p:nvPr>
            <p:ph idx="4294967295"/>
          </p:nvPr>
        </p:nvPicPr>
        <p:blipFill>
          <a:blip r:embed="rId3"/>
          <a:stretch>
            <a:fillRect/>
          </a:stretch>
        </p:blipFill>
        <p:spPr>
          <a:xfrm>
            <a:off x="770010" y="1825625"/>
            <a:ext cx="9745589" cy="2296102"/>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TextBox 6">
            <a:extLst>
              <a:ext uri="{FF2B5EF4-FFF2-40B4-BE49-F238E27FC236}">
                <a16:creationId xmlns:a16="http://schemas.microsoft.com/office/drawing/2014/main" id="{A2292AA1-97F8-3054-764C-9D30638ABEF4}"/>
              </a:ext>
            </a:extLst>
          </p:cNvPr>
          <p:cNvSpPr txBox="1"/>
          <p:nvPr/>
        </p:nvSpPr>
        <p:spPr>
          <a:xfrm>
            <a:off x="1059873" y="5133109"/>
            <a:ext cx="5801781" cy="369332"/>
          </a:xfrm>
          <a:prstGeom prst="rect">
            <a:avLst/>
          </a:prstGeom>
          <a:noFill/>
        </p:spPr>
        <p:txBody>
          <a:bodyPr wrap="none" rtlCol="0">
            <a:spAutoFit/>
          </a:bodyPr>
          <a:lstStyle/>
          <a:p>
            <a:r>
              <a:rPr lang="en-IN" dirty="0"/>
              <a:t>Where and year function used to failed 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307199C3-31EE-B419-7FE0-1558BFC19360}"/>
              </a:ext>
            </a:extLst>
          </p:cNvPr>
          <p:cNvPicPr>
            <a:picLocks noGrp="1" noChangeAspect="1"/>
          </p:cNvPicPr>
          <p:nvPr>
            <p:ph idx="4294967295"/>
          </p:nvPr>
        </p:nvPicPr>
        <p:blipFill>
          <a:blip r:embed="rId3"/>
          <a:stretch>
            <a:fillRect/>
          </a:stretch>
        </p:blipFill>
        <p:spPr>
          <a:xfrm>
            <a:off x="770010" y="1825625"/>
            <a:ext cx="9745589" cy="2379230"/>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TextBox 6">
            <a:extLst>
              <a:ext uri="{FF2B5EF4-FFF2-40B4-BE49-F238E27FC236}">
                <a16:creationId xmlns:a16="http://schemas.microsoft.com/office/drawing/2014/main" id="{7007513B-5B5E-D5AF-73A2-88C91F9659EE}"/>
              </a:ext>
            </a:extLst>
          </p:cNvPr>
          <p:cNvSpPr txBox="1"/>
          <p:nvPr/>
        </p:nvSpPr>
        <p:spPr>
          <a:xfrm>
            <a:off x="770011" y="4999161"/>
            <a:ext cx="11265713" cy="369332"/>
          </a:xfrm>
          <a:prstGeom prst="rect">
            <a:avLst/>
          </a:prstGeom>
          <a:noFill/>
        </p:spPr>
        <p:txBody>
          <a:bodyPr wrap="none" rtlCol="0">
            <a:spAutoFit/>
          </a:bodyPr>
          <a:lstStyle/>
          <a:p>
            <a:r>
              <a:rPr lang="en-IN" dirty="0"/>
              <a:t>Between and </a:t>
            </a:r>
            <a:r>
              <a:rPr lang="en-IN" dirty="0" err="1"/>
              <a:t>desc</a:t>
            </a:r>
            <a:r>
              <a:rPr lang="en-IN" dirty="0"/>
              <a:t> in order is used to rank landing outcomes is descending order between 2010-06-04 and 2017-03-02</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DA352243-F4B8-C925-A118-DAE54F1B2406}"/>
              </a:ext>
            </a:extLst>
          </p:cNvPr>
          <p:cNvPicPr>
            <a:picLocks noGrp="1" noChangeAspect="1"/>
          </p:cNvPicPr>
          <p:nvPr>
            <p:ph idx="4294967295"/>
          </p:nvPr>
        </p:nvPicPr>
        <p:blipFill>
          <a:blip r:embed="rId3"/>
          <a:stretch>
            <a:fillRect/>
          </a:stretch>
        </p:blipFill>
        <p:spPr>
          <a:xfrm>
            <a:off x="770010" y="1825625"/>
            <a:ext cx="9745589" cy="3252066"/>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sp>
        <p:nvSpPr>
          <p:cNvPr id="7" name="TextBox 6">
            <a:extLst>
              <a:ext uri="{FF2B5EF4-FFF2-40B4-BE49-F238E27FC236}">
                <a16:creationId xmlns:a16="http://schemas.microsoft.com/office/drawing/2014/main" id="{B49AC233-D6B2-E477-161A-4FB5C8099A81}"/>
              </a:ext>
            </a:extLst>
          </p:cNvPr>
          <p:cNvSpPr txBox="1"/>
          <p:nvPr/>
        </p:nvSpPr>
        <p:spPr>
          <a:xfrm>
            <a:off x="547255" y="5717330"/>
            <a:ext cx="11442941" cy="369332"/>
          </a:xfrm>
          <a:prstGeom prst="rect">
            <a:avLst/>
          </a:prstGeom>
          <a:noFill/>
        </p:spPr>
        <p:txBody>
          <a:bodyPr wrap="none" rtlCol="0">
            <a:spAutoFit/>
          </a:bodyPr>
          <a:lstStyle/>
          <a:p>
            <a:r>
              <a:rPr lang="en-IN" dirty="0"/>
              <a:t>We can see the launch sites are in USA coasts, California and Florida minimizes the risk of debris as they will fall in ocean</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spcBef>
                <a:spcPts val="1400"/>
              </a:spcBef>
              <a:buNone/>
            </a:pPr>
            <a:r>
              <a:rPr lang="en-US" dirty="0">
                <a:solidFill>
                  <a:schemeClr val="accent3">
                    <a:lumMod val="25000"/>
                  </a:schemeClr>
                </a:solidFill>
              </a:rPr>
              <a:t>G</a:t>
            </a: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r>
              <a:rPr lang="en-US" dirty="0">
                <a:solidFill>
                  <a:schemeClr val="accent3">
                    <a:lumMod val="25000"/>
                  </a:schemeClr>
                </a:solidFill>
              </a:rPr>
              <a:t>Green is successful launch and Red is failed launch</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a:t>
            </a:r>
          </a:p>
        </p:txBody>
      </p:sp>
      <p:pic>
        <p:nvPicPr>
          <p:cNvPr id="4" name="Picture 3">
            <a:extLst>
              <a:ext uri="{FF2B5EF4-FFF2-40B4-BE49-F238E27FC236}">
                <a16:creationId xmlns:a16="http://schemas.microsoft.com/office/drawing/2014/main" id="{7589744D-6810-FEB0-8FA2-72B7DCAB5154}"/>
              </a:ext>
            </a:extLst>
          </p:cNvPr>
          <p:cNvPicPr>
            <a:picLocks noChangeAspect="1"/>
          </p:cNvPicPr>
          <p:nvPr/>
        </p:nvPicPr>
        <p:blipFill>
          <a:blip r:embed="rId3"/>
          <a:stretch>
            <a:fillRect/>
          </a:stretch>
        </p:blipFill>
        <p:spPr>
          <a:xfrm>
            <a:off x="855729" y="1575377"/>
            <a:ext cx="6989196" cy="353002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17DCBAB8-8B7F-7396-9330-A16B44C54824}"/>
              </a:ext>
            </a:extLst>
          </p:cNvPr>
          <p:cNvPicPr>
            <a:picLocks noGrp="1" noChangeAspect="1"/>
          </p:cNvPicPr>
          <p:nvPr>
            <p:ph idx="4294967295"/>
          </p:nvPr>
        </p:nvPicPr>
        <p:blipFill>
          <a:blip r:embed="rId3"/>
          <a:stretch>
            <a:fillRect/>
          </a:stretch>
        </p:blipFill>
        <p:spPr>
          <a:xfrm>
            <a:off x="770010" y="1690689"/>
            <a:ext cx="9697099" cy="3470130"/>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KSCLC-39A site to landmarks</a:t>
            </a:r>
          </a:p>
        </p:txBody>
      </p:sp>
      <p:sp>
        <p:nvSpPr>
          <p:cNvPr id="6" name="TextBox 5">
            <a:extLst>
              <a:ext uri="{FF2B5EF4-FFF2-40B4-BE49-F238E27FC236}">
                <a16:creationId xmlns:a16="http://schemas.microsoft.com/office/drawing/2014/main" id="{E24FCC48-D243-6292-5CE9-6203504A8EA1}"/>
              </a:ext>
            </a:extLst>
          </p:cNvPr>
          <p:cNvSpPr txBox="1"/>
          <p:nvPr/>
        </p:nvSpPr>
        <p:spPr>
          <a:xfrm>
            <a:off x="1143000" y="5645727"/>
            <a:ext cx="7023718" cy="369332"/>
          </a:xfrm>
          <a:prstGeom prst="rect">
            <a:avLst/>
          </a:prstGeom>
          <a:noFill/>
        </p:spPr>
        <p:txBody>
          <a:bodyPr wrap="none" rtlCol="0">
            <a:spAutoFit/>
          </a:bodyPr>
          <a:lstStyle/>
          <a:p>
            <a:r>
              <a:rPr lang="en-IN" dirty="0"/>
              <a:t>From railway 15.23 km, from roadway 20.28 km, from coastline 14.99 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03766D2D-AC86-155D-7DD9-3FF87C12030E}"/>
              </a:ext>
            </a:extLst>
          </p:cNvPr>
          <p:cNvPicPr>
            <a:picLocks noGrp="1" noChangeAspect="1"/>
          </p:cNvPicPr>
          <p:nvPr>
            <p:ph idx="4294967295"/>
          </p:nvPr>
        </p:nvPicPr>
        <p:blipFill>
          <a:blip r:embed="rId3"/>
          <a:stretch>
            <a:fillRect/>
          </a:stretch>
        </p:blipFill>
        <p:spPr>
          <a:xfrm>
            <a:off x="770010" y="1641764"/>
            <a:ext cx="9849499" cy="2847109"/>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by site using pie chart</a:t>
            </a:r>
          </a:p>
        </p:txBody>
      </p:sp>
      <p:sp>
        <p:nvSpPr>
          <p:cNvPr id="6" name="TextBox 5">
            <a:extLst>
              <a:ext uri="{FF2B5EF4-FFF2-40B4-BE49-F238E27FC236}">
                <a16:creationId xmlns:a16="http://schemas.microsoft.com/office/drawing/2014/main" id="{68F53B09-7DCE-D665-958F-100C3C38C9F2}"/>
              </a:ext>
            </a:extLst>
          </p:cNvPr>
          <p:cNvSpPr txBox="1"/>
          <p:nvPr/>
        </p:nvSpPr>
        <p:spPr>
          <a:xfrm>
            <a:off x="921327" y="5347855"/>
            <a:ext cx="4216475" cy="369332"/>
          </a:xfrm>
          <a:prstGeom prst="rect">
            <a:avLst/>
          </a:prstGeom>
          <a:noFill/>
        </p:spPr>
        <p:txBody>
          <a:bodyPr wrap="none" rtlCol="0">
            <a:spAutoFit/>
          </a:bodyPr>
          <a:lstStyle/>
          <a:p>
            <a:r>
              <a:rPr lang="en-IN" dirty="0"/>
              <a:t>KSC LC-39A has highest success percentage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9729096" cy="46554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0" indent="0" algn="l">
              <a:buNone/>
            </a:pPr>
            <a:r>
              <a:rPr lang="en-US" sz="1600" b="0" i="0" dirty="0">
                <a:solidFill>
                  <a:srgbClr val="1F1F1F"/>
                </a:solidFill>
                <a:effectLst/>
                <a:latin typeface="Source Sans Pro" panose="020B0604020202020204" pitchFamily="34" charset="0"/>
              </a:rPr>
              <a:t>SpaceX advertises Falcon 9 rocket launches on its website with a cost of 62 million dollars other providers cost upwards of 165 million dollars each much of the savings is because </a:t>
            </a:r>
            <a:r>
              <a:rPr lang="en-US" sz="1600" dirty="0">
                <a:solidFill>
                  <a:srgbClr val="333333"/>
                </a:solidFill>
                <a:latin typeface="OpenSans"/>
              </a:rPr>
              <a:t> </a:t>
            </a:r>
            <a:r>
              <a:rPr lang="en-US" sz="1600" b="0" i="0" dirty="0">
                <a:solidFill>
                  <a:srgbClr val="1F1F1F"/>
                </a:solidFill>
                <a:effectLst/>
                <a:latin typeface="Source Sans Pro" panose="020B0604020202020204" pitchFamily="34" charset="0"/>
              </a:rPr>
              <a:t>SpaceX can reuse the first stage. Therefore, if we can determine if the first stage will land, we can determine the cost of a launch.</a:t>
            </a:r>
            <a:r>
              <a:rPr lang="en-US" sz="1100" b="0" i="0" dirty="0">
                <a:solidFill>
                  <a:srgbClr val="1F1F1F"/>
                </a:solidFill>
                <a:effectLst/>
                <a:latin typeface="Source Sans Pro" panose="020B0503030403020204" pitchFamily="34" charset="0"/>
              </a:rPr>
              <a:t>  </a:t>
            </a:r>
            <a:r>
              <a:rPr lang="en-US" sz="1600" dirty="0">
                <a:solidFill>
                  <a:srgbClr val="1F1F1F"/>
                </a:solidFill>
                <a:latin typeface="Source Sans Pro" panose="020B0604020202020204" pitchFamily="34" charset="0"/>
              </a:rPr>
              <a:t>Instead of using rocket science to determine if the first stage will land successfully, we will train a machine learning model and use public information to predict if SpaceX will reuse the first stage.</a:t>
            </a:r>
          </a:p>
          <a:p>
            <a:pPr algn="l"/>
            <a:endParaRPr lang="en-US" sz="1600" b="0" i="0" dirty="0">
              <a:solidFill>
                <a:srgbClr val="333333"/>
              </a:solidFill>
              <a:effectLst/>
              <a:latin typeface="OpenSans"/>
            </a:endParaRPr>
          </a:p>
          <a:p>
            <a:pPr marL="0" indent="0">
              <a:spcBef>
                <a:spcPts val="1400"/>
              </a:spcBef>
              <a:buNone/>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1600" dirty="0">
                <a:solidFill>
                  <a:srgbClr val="1F1F1F"/>
                </a:solidFill>
                <a:latin typeface="Source Sans Pro" panose="020B0604020202020204" pitchFamily="34" charset="0"/>
              </a:rPr>
              <a:t>Factors effecting successful landing and to predict if SpaceX will reuse the first stage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3743C7DC-7287-5E14-F388-F4A47DF0F5A8}"/>
              </a:ext>
            </a:extLst>
          </p:cNvPr>
          <p:cNvPicPr>
            <a:picLocks noGrp="1" noChangeAspect="1"/>
          </p:cNvPicPr>
          <p:nvPr>
            <p:ph idx="4294967295"/>
          </p:nvPr>
        </p:nvPicPr>
        <p:blipFill>
          <a:blip r:embed="rId3"/>
          <a:stretch>
            <a:fillRect/>
          </a:stretch>
        </p:blipFill>
        <p:spPr>
          <a:xfrm>
            <a:off x="734027" y="1537855"/>
            <a:ext cx="10551583" cy="2791690"/>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Ratio: Pie chart</a:t>
            </a:r>
          </a:p>
        </p:txBody>
      </p:sp>
      <p:sp>
        <p:nvSpPr>
          <p:cNvPr id="6" name="TextBox 5">
            <a:extLst>
              <a:ext uri="{FF2B5EF4-FFF2-40B4-BE49-F238E27FC236}">
                <a16:creationId xmlns:a16="http://schemas.microsoft.com/office/drawing/2014/main" id="{B3342FA9-AA34-ADC7-4955-30B16C764BEE}"/>
              </a:ext>
            </a:extLst>
          </p:cNvPr>
          <p:cNvSpPr txBox="1"/>
          <p:nvPr/>
        </p:nvSpPr>
        <p:spPr>
          <a:xfrm>
            <a:off x="983673" y="5216236"/>
            <a:ext cx="5818452" cy="369332"/>
          </a:xfrm>
          <a:prstGeom prst="rect">
            <a:avLst/>
          </a:prstGeom>
          <a:noFill/>
        </p:spPr>
        <p:txBody>
          <a:bodyPr wrap="none" rtlCol="0">
            <a:spAutoFit/>
          </a:bodyPr>
          <a:lstStyle/>
          <a:p>
            <a:r>
              <a:rPr lang="en-IN" dirty="0"/>
              <a:t>Success percentage is 76.9% and failure percentage is 23.1%</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kern="1200" dirty="0">
                <a:solidFill>
                  <a:srgbClr val="0B49CB"/>
                </a:solidFill>
                <a:latin typeface="Abadi" panose="020B0604020104020204" pitchFamily="34" charset="0"/>
                <a:ea typeface="+mj-ea"/>
                <a:cs typeface="+mj-cs"/>
              </a:rPr>
              <a:t>Payload vs Launch Outcome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B0C70C79-040B-A6D4-19A1-028C38416EB3}"/>
              </a:ext>
            </a:extLst>
          </p:cNvPr>
          <p:cNvPicPr>
            <a:picLocks noChangeAspect="1"/>
          </p:cNvPicPr>
          <p:nvPr/>
        </p:nvPicPr>
        <p:blipFill>
          <a:blip r:embed="rId3"/>
          <a:stretch>
            <a:fillRect/>
          </a:stretch>
        </p:blipFill>
        <p:spPr>
          <a:xfrm>
            <a:off x="658090" y="1771952"/>
            <a:ext cx="10688783" cy="3314095"/>
          </a:xfrm>
          <a:prstGeom prst="rect">
            <a:avLst/>
          </a:prstGeom>
        </p:spPr>
      </p:pic>
      <p:sp>
        <p:nvSpPr>
          <p:cNvPr id="6" name="TextBox 5">
            <a:extLst>
              <a:ext uri="{FF2B5EF4-FFF2-40B4-BE49-F238E27FC236}">
                <a16:creationId xmlns:a16="http://schemas.microsoft.com/office/drawing/2014/main" id="{F5113F19-A51E-9094-CA1B-002C4621DBF8}"/>
              </a:ext>
            </a:extLst>
          </p:cNvPr>
          <p:cNvSpPr txBox="1"/>
          <p:nvPr/>
        </p:nvSpPr>
        <p:spPr>
          <a:xfrm>
            <a:off x="983673" y="5895109"/>
            <a:ext cx="7419467" cy="369332"/>
          </a:xfrm>
          <a:prstGeom prst="rect">
            <a:avLst/>
          </a:prstGeom>
          <a:noFill/>
        </p:spPr>
        <p:txBody>
          <a:bodyPr wrap="none" rtlCol="0">
            <a:spAutoFit/>
          </a:bodyPr>
          <a:lstStyle/>
          <a:p>
            <a:r>
              <a:rPr lang="en-IN" dirty="0"/>
              <a:t>Low weight payloads (left) has higher success than high weight payload (right)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856509"/>
            <a:ext cx="8401699" cy="4037193"/>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above scores based on complete dataset, Decision model has highest accuracy and higher scores and is the best model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7BF5A2A-D3E1-C948-122B-323FD74E9A3D}"/>
              </a:ext>
            </a:extLst>
          </p:cNvPr>
          <p:cNvPicPr>
            <a:picLocks noChangeAspect="1"/>
          </p:cNvPicPr>
          <p:nvPr/>
        </p:nvPicPr>
        <p:blipFill>
          <a:blip r:embed="rId3"/>
          <a:stretch>
            <a:fillRect/>
          </a:stretch>
        </p:blipFill>
        <p:spPr>
          <a:xfrm>
            <a:off x="830084" y="1866682"/>
            <a:ext cx="4629796" cy="156231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45672"/>
            <a:ext cx="9477960" cy="4573677"/>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71BB767-5655-1CFB-203E-CF9580897006}"/>
              </a:ext>
            </a:extLst>
          </p:cNvPr>
          <p:cNvPicPr>
            <a:picLocks noChangeAspect="1"/>
          </p:cNvPicPr>
          <p:nvPr/>
        </p:nvPicPr>
        <p:blipFill>
          <a:blip r:embed="rId3"/>
          <a:stretch>
            <a:fillRect/>
          </a:stretch>
        </p:blipFill>
        <p:spPr>
          <a:xfrm>
            <a:off x="770011" y="1745673"/>
            <a:ext cx="6306430" cy="3059585"/>
          </a:xfrm>
          <a:prstGeom prst="rect">
            <a:avLst/>
          </a:prstGeom>
        </p:spPr>
      </p:pic>
      <p:sp>
        <p:nvSpPr>
          <p:cNvPr id="6" name="TextBox 5">
            <a:extLst>
              <a:ext uri="{FF2B5EF4-FFF2-40B4-BE49-F238E27FC236}">
                <a16:creationId xmlns:a16="http://schemas.microsoft.com/office/drawing/2014/main" id="{171BA828-27A4-4BFA-50F2-891D52DA6018}"/>
              </a:ext>
            </a:extLst>
          </p:cNvPr>
          <p:cNvSpPr txBox="1"/>
          <p:nvPr/>
        </p:nvSpPr>
        <p:spPr>
          <a:xfrm>
            <a:off x="770011" y="5590309"/>
            <a:ext cx="4768678" cy="369332"/>
          </a:xfrm>
          <a:prstGeom prst="rect">
            <a:avLst/>
          </a:prstGeom>
          <a:noFill/>
        </p:spPr>
        <p:txBody>
          <a:bodyPr wrap="none" rtlCol="0">
            <a:spAutoFit/>
          </a:bodyPr>
          <a:lstStyle/>
          <a:p>
            <a:r>
              <a:rPr lang="en-IN" dirty="0"/>
              <a:t>From the above matrix we can see false positives</a:t>
            </a: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55618"/>
            <a:ext cx="10334407" cy="4570774"/>
          </a:xfrm>
          <a:prstGeom prst="rect">
            <a:avLst/>
          </a:prstGeom>
        </p:spPr>
        <p:txBody>
          <a:bodyPr>
            <a:normAutofit/>
          </a:bodyPr>
          <a:lstStyle/>
          <a:p>
            <a:pPr>
              <a:lnSpc>
                <a:spcPct val="100000"/>
              </a:lnSpc>
              <a:spcBef>
                <a:spcPts val="1400"/>
              </a:spcBef>
            </a:pPr>
            <a:r>
              <a:rPr lang="en-US" sz="2400" dirty="0">
                <a:latin typeface="AAAAA E+ Graphik"/>
              </a:rPr>
              <a:t>larger the flight numbers at a launch site, the greater the success rate at a launch site</a:t>
            </a:r>
          </a:p>
          <a:p>
            <a:pPr>
              <a:lnSpc>
                <a:spcPct val="100000"/>
              </a:lnSpc>
              <a:spcBef>
                <a:spcPts val="1400"/>
              </a:spcBef>
            </a:pPr>
            <a:r>
              <a:rPr lang="en-US" sz="2400" dirty="0">
                <a:latin typeface="AAAAA E+ Graphik"/>
              </a:rPr>
              <a:t>higher the payload mass, the higher the success rate</a:t>
            </a:r>
          </a:p>
          <a:p>
            <a:pPr>
              <a:lnSpc>
                <a:spcPct val="100000"/>
              </a:lnSpc>
              <a:spcBef>
                <a:spcPts val="1400"/>
              </a:spcBef>
            </a:pPr>
            <a:r>
              <a:rPr lang="en-US" sz="2400" dirty="0">
                <a:latin typeface="AAAAA E+ Graphik"/>
              </a:rPr>
              <a:t>From 2013 to 2020 there is increase in success rate</a:t>
            </a:r>
          </a:p>
          <a:p>
            <a:pPr>
              <a:lnSpc>
                <a:spcPct val="100000"/>
              </a:lnSpc>
              <a:spcBef>
                <a:spcPts val="1400"/>
              </a:spcBef>
            </a:pPr>
            <a:r>
              <a:rPr lang="en-IN" sz="2400" dirty="0">
                <a:latin typeface="AAAAA E+ Graphik"/>
              </a:rPr>
              <a:t>KSC LC-39A site has highest success percentage</a:t>
            </a:r>
          </a:p>
          <a:p>
            <a:pPr>
              <a:lnSpc>
                <a:spcPct val="100000"/>
              </a:lnSpc>
              <a:spcBef>
                <a:spcPts val="1400"/>
              </a:spcBef>
            </a:pPr>
            <a:r>
              <a:rPr lang="en-IN" sz="2400" dirty="0">
                <a:latin typeface="AAAAA E+ Graphik"/>
              </a:rPr>
              <a:t>Low weight payloads has higher success than high weight payload</a:t>
            </a:r>
          </a:p>
          <a:p>
            <a:pPr>
              <a:lnSpc>
                <a:spcPct val="100000"/>
              </a:lnSpc>
              <a:spcBef>
                <a:spcPts val="1400"/>
              </a:spcBef>
            </a:pPr>
            <a:r>
              <a:rPr lang="en-US" sz="2400" dirty="0">
                <a:latin typeface="AAAAA E+ Graphik"/>
              </a:rPr>
              <a:t>Decision model has highest accuracy and higher scores and is the best model</a:t>
            </a:r>
            <a:endParaRPr lang="en-IN" sz="2400" dirty="0">
              <a:latin typeface="AAAAA E+ Graphik"/>
            </a:endParaRPr>
          </a:p>
          <a:p>
            <a:pPr>
              <a:lnSpc>
                <a:spcPct val="100000"/>
              </a:lnSpc>
              <a:spcBef>
                <a:spcPts val="1400"/>
              </a:spcBef>
            </a:pPr>
            <a:endParaRPr lang="en-IN" sz="2400" dirty="0">
              <a:latin typeface="AAAAA E+ Graphik"/>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400698"/>
            <a:ext cx="10515600" cy="538110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Data collection methodology:</a:t>
            </a:r>
          </a:p>
          <a:p>
            <a:pPr marL="0" indent="0" algn="l">
              <a:buNone/>
            </a:pPr>
            <a:r>
              <a:rPr lang="en-US" sz="6400" dirty="0">
                <a:solidFill>
                  <a:srgbClr val="1F1F1F"/>
                </a:solidFill>
                <a:latin typeface="Source Sans Pro" panose="020B0503030403020204" pitchFamily="34" charset="0"/>
              </a:rPr>
              <a:t>SpaceX launch data that is gathered from an API, specifically the SpaceX REST API. This API will give us data about launches, including information about the rocket used, payload delivered, launch specifications, landing specifications, and landing outcome. Another popular data source for obtaining Falcon 9 Launch data is web scraping related Wiki pages</a:t>
            </a:r>
            <a:endParaRPr lang="en-US" sz="6400" b="0" i="0" dirty="0">
              <a:solidFill>
                <a:srgbClr val="333333"/>
              </a:solidFill>
              <a:effectLst/>
              <a:latin typeface="OpenSans"/>
            </a:endParaRPr>
          </a:p>
          <a:p>
            <a:pPr marL="0" indent="0">
              <a:lnSpc>
                <a:spcPct val="120000"/>
              </a:lnSpc>
              <a:spcBef>
                <a:spcPts val="1400"/>
              </a:spcBef>
              <a:buNone/>
            </a:pPr>
            <a:r>
              <a:rPr lang="en-US" sz="8800" dirty="0">
                <a:solidFill>
                  <a:schemeClr val="accent3">
                    <a:lumMod val="25000"/>
                  </a:schemeClr>
                </a:solidFill>
                <a:latin typeface="Abadi"/>
              </a:rPr>
              <a:t>Perform data wrangling</a:t>
            </a:r>
          </a:p>
          <a:p>
            <a:pPr marL="0" indent="0" algn="l">
              <a:buNone/>
            </a:pPr>
            <a:r>
              <a:rPr lang="en-US" sz="6400" dirty="0">
                <a:solidFill>
                  <a:srgbClr val="1F1F1F"/>
                </a:solidFill>
                <a:latin typeface="Source Sans Pro" panose="020B0503030403020204" pitchFamily="34" charset="0"/>
              </a:rPr>
              <a:t>using the Python </a:t>
            </a:r>
            <a:r>
              <a:rPr lang="en-US" sz="6400" dirty="0" err="1">
                <a:solidFill>
                  <a:srgbClr val="1F1F1F"/>
                </a:solidFill>
                <a:latin typeface="Source Sans Pro" panose="020B0503030403020204" pitchFamily="34" charset="0"/>
              </a:rPr>
              <a:t>BeautifulSoup</a:t>
            </a:r>
            <a:r>
              <a:rPr lang="en-US" sz="6400" dirty="0">
                <a:solidFill>
                  <a:srgbClr val="1F1F1F"/>
                </a:solidFill>
                <a:latin typeface="Source Sans Pro" panose="020B0503030403020204" pitchFamily="34" charset="0"/>
              </a:rPr>
              <a:t> package to web scrape some HTML tables that contain valuable Falcon 9 launch records.</a:t>
            </a:r>
          </a:p>
          <a:p>
            <a:pPr marL="0" indent="0" algn="l">
              <a:buNone/>
            </a:pPr>
            <a:r>
              <a:rPr lang="en-IN" sz="6400" dirty="0">
                <a:solidFill>
                  <a:srgbClr val="1F1F1F"/>
                </a:solidFill>
                <a:latin typeface="Source Sans Pro" panose="020B0503030403020204" pitchFamily="34" charset="0"/>
              </a:rPr>
              <a:t>Dealing with Nulls</a:t>
            </a:r>
          </a:p>
          <a:p>
            <a:pPr marL="0" indent="0" algn="l">
              <a:buNone/>
            </a:pPr>
            <a:r>
              <a:rPr lang="en-US" sz="6400" dirty="0">
                <a:solidFill>
                  <a:srgbClr val="1F1F1F"/>
                </a:solidFill>
                <a:latin typeface="Source Sans Pro" panose="020B0503030403020204" pitchFamily="34" charset="0"/>
              </a:rPr>
              <a:t>filter/sample the data to remove Falcon 1 launches</a:t>
            </a:r>
          </a:p>
          <a:p>
            <a:pPr marL="0" indent="0">
              <a:lnSpc>
                <a:spcPct val="120000"/>
              </a:lnSpc>
              <a:spcBef>
                <a:spcPts val="1400"/>
              </a:spcBef>
              <a:buNone/>
            </a:pPr>
            <a:r>
              <a:rPr lang="en-US" sz="8800" dirty="0">
                <a:solidFill>
                  <a:schemeClr val="accent3">
                    <a:lumMod val="25000"/>
                  </a:schemeClr>
                </a:solidFill>
                <a:latin typeface="Abadi"/>
              </a:rPr>
              <a:t>Perform exploratory data analysis (EDA) using visualization and SQL</a:t>
            </a:r>
          </a:p>
          <a:p>
            <a:pPr marL="0" indent="0">
              <a:lnSpc>
                <a:spcPct val="120000"/>
              </a:lnSpc>
              <a:spcBef>
                <a:spcPts val="1400"/>
              </a:spcBef>
              <a:buNone/>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0" indent="0">
              <a:lnSpc>
                <a:spcPct val="120000"/>
              </a:lnSpc>
              <a:spcBef>
                <a:spcPts val="1400"/>
              </a:spcBef>
              <a:buNone/>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r>
              <a:rPr lang="en-US" sz="8800" dirty="0">
                <a:solidFill>
                  <a:schemeClr val="accent3">
                    <a:lumMod val="25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514350" indent="-514350">
              <a:buAutoNum type="arabicPeriod"/>
            </a:pPr>
            <a:r>
              <a:rPr lang="en-US" dirty="0"/>
              <a:t>Data Collection API</a:t>
            </a:r>
          </a:p>
          <a:p>
            <a:pPr marL="514350" indent="-514350">
              <a:buAutoNum type="arabicPeriod"/>
            </a:pPr>
            <a:r>
              <a:rPr lang="en-US" dirty="0"/>
              <a:t>Data Collection with Web Scraping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4000"/>
            <a:ext cx="10569934" cy="4391891"/>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40629" y="6158346"/>
            <a:ext cx="10422226" cy="471054"/>
          </a:xfrm>
          <a:prstGeom prst="rect">
            <a:avLst/>
          </a:prstGeom>
        </p:spPr>
        <p:txBody>
          <a:bodyPr vert="horz" lIns="91440" tIns="45720" rIns="91440" bIns="45720" rtlCol="0" anchor="t">
            <a:normAutofit/>
          </a:bodyPr>
          <a:lstStyle/>
          <a:p>
            <a:pPr marL="0" indent="0">
              <a:buNone/>
            </a:pPr>
            <a:r>
              <a:rPr lang="en-US" sz="1600" dirty="0">
                <a:solidFill>
                  <a:schemeClr val="accent3">
                    <a:lumMod val="25000"/>
                  </a:schemeClr>
                </a:solidFill>
                <a:latin typeface="Abadi"/>
              </a:rPr>
              <a:t>GitHub URL       </a:t>
            </a:r>
            <a:r>
              <a:rPr lang="en-IN" sz="1100" dirty="0" err="1">
                <a:hlinkClick r:id="rId3"/>
              </a:rPr>
              <a:t>testrepo</a:t>
            </a:r>
            <a:r>
              <a:rPr lang="en-IN" sz="1100" dirty="0">
                <a:hlinkClick r:id="rId3"/>
              </a:rPr>
              <a:t>/Data Collection </a:t>
            </a:r>
            <a:r>
              <a:rPr lang="en-IN" sz="1100" dirty="0" err="1">
                <a:hlinkClick r:id="rId3"/>
              </a:rPr>
              <a:t>API.ipynb</a:t>
            </a:r>
            <a:r>
              <a:rPr lang="en-IN" sz="1100" dirty="0">
                <a:hlinkClick r:id="rId3"/>
              </a:rPr>
              <a:t> at master · murali170717/</a:t>
            </a:r>
            <a:r>
              <a:rPr lang="en-IN" sz="1100" dirty="0" err="1">
                <a:hlinkClick r:id="rId3"/>
              </a:rPr>
              <a:t>testrepo</a:t>
            </a:r>
            <a:r>
              <a:rPr lang="en-IN" sz="1100" dirty="0">
                <a:hlinkClick r:id="rId3"/>
              </a:rPr>
              <a:t> (github.com)</a:t>
            </a:r>
            <a:endParaRPr lang="en-US" sz="16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50EB60F5-521B-EBE9-B330-80BC3467A7B8}"/>
              </a:ext>
            </a:extLst>
          </p:cNvPr>
          <p:cNvGraphicFramePr/>
          <p:nvPr>
            <p:extLst>
              <p:ext uri="{D42A27DB-BD31-4B8C-83A1-F6EECF244321}">
                <p14:modId xmlns:p14="http://schemas.microsoft.com/office/powerpoint/2010/main" val="2083609599"/>
              </p:ext>
            </p:extLst>
          </p:nvPr>
        </p:nvGraphicFramePr>
        <p:xfrm>
          <a:off x="852055" y="1777566"/>
          <a:ext cx="10113817" cy="41885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65210" y="6069319"/>
            <a:ext cx="10486807" cy="500061"/>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chemeClr val="accent3">
                    <a:lumMod val="25000"/>
                  </a:schemeClr>
                </a:solidFill>
                <a:latin typeface="Abadi"/>
              </a:rPr>
              <a:t>GitHub URL </a:t>
            </a:r>
            <a:r>
              <a:rPr lang="en-IN" sz="1600" dirty="0" err="1">
                <a:hlinkClick r:id="rId3"/>
              </a:rPr>
              <a:t>testrepo</a:t>
            </a:r>
            <a:r>
              <a:rPr lang="en-IN" sz="1600" dirty="0">
                <a:hlinkClick r:id="rId3"/>
              </a:rPr>
              <a:t>/Data Collection with Web </a:t>
            </a:r>
            <a:r>
              <a:rPr lang="en-IN" sz="1600" dirty="0" err="1">
                <a:hlinkClick r:id="rId3"/>
              </a:rPr>
              <a:t>Scraping.ipynb</a:t>
            </a:r>
            <a:r>
              <a:rPr lang="en-IN" sz="1600" dirty="0">
                <a:hlinkClick r:id="rId3"/>
              </a:rPr>
              <a:t> at master · murali170717/</a:t>
            </a:r>
            <a:r>
              <a:rPr lang="en-IN" sz="1600" dirty="0" err="1">
                <a:hlinkClick r:id="rId3"/>
              </a:rPr>
              <a:t>testrepo</a:t>
            </a:r>
            <a:r>
              <a:rPr lang="en-IN" sz="1600" dirty="0">
                <a:hlinkClick r:id="rId3"/>
              </a:rPr>
              <a: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5745" y="1496292"/>
            <a:ext cx="10775517" cy="450287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graphicFrame>
        <p:nvGraphicFramePr>
          <p:cNvPr id="5" name="Diagram 4">
            <a:extLst>
              <a:ext uri="{FF2B5EF4-FFF2-40B4-BE49-F238E27FC236}">
                <a16:creationId xmlns:a16="http://schemas.microsoft.com/office/drawing/2014/main" id="{FF094EC2-329F-C942-5CD4-87685784CED7}"/>
              </a:ext>
            </a:extLst>
          </p:cNvPr>
          <p:cNvGraphicFramePr/>
          <p:nvPr>
            <p:extLst>
              <p:ext uri="{D42A27DB-BD31-4B8C-83A1-F6EECF244321}">
                <p14:modId xmlns:p14="http://schemas.microsoft.com/office/powerpoint/2010/main" val="2180017095"/>
              </p:ext>
            </p:extLst>
          </p:nvPr>
        </p:nvGraphicFramePr>
        <p:xfrm>
          <a:off x="770011" y="1496292"/>
          <a:ext cx="10417534" cy="43768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520</TotalTime>
  <Words>2043</Words>
  <Application>Microsoft Office PowerPoint</Application>
  <PresentationFormat>Widescreen</PresentationFormat>
  <Paragraphs>313</Paragraphs>
  <Slides>46</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AAAAA E+ Graphik</vt:lpstr>
      <vt:lpstr>Abadi</vt:lpstr>
      <vt:lpstr>-apple-system</vt:lpstr>
      <vt:lpstr>Arial</vt:lpstr>
      <vt:lpstr>Calibri</vt:lpstr>
      <vt:lpstr>Calibri Light</vt:lpstr>
      <vt:lpstr>Courier New</vt:lpstr>
      <vt:lpstr>Helvetica Neue for IBM</vt:lpstr>
      <vt:lpstr>IBM Plex Mono SemiBold</vt:lpstr>
      <vt:lpstr>IBM Plex Mono Text</vt:lpstr>
      <vt:lpstr>OpenSans</vt:lpstr>
      <vt:lpstr>Source Sans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Murali ...</cp:lastModifiedBy>
  <cp:revision>201</cp:revision>
  <dcterms:created xsi:type="dcterms:W3CDTF">2021-04-29T18:58:34Z</dcterms:created>
  <dcterms:modified xsi:type="dcterms:W3CDTF">2023-01-03T09:04:41Z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